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0" r:id="rId4"/>
  </p:sldMasterIdLst>
  <p:notesMasterIdLst>
    <p:notesMasterId r:id="rId20"/>
  </p:notesMasterIdLst>
  <p:handoutMasterIdLst>
    <p:handoutMasterId r:id="rId21"/>
  </p:handoutMasterIdLst>
  <p:sldIdLst>
    <p:sldId id="281" r:id="rId5"/>
    <p:sldId id="354" r:id="rId6"/>
    <p:sldId id="353" r:id="rId7"/>
    <p:sldId id="283" r:id="rId8"/>
    <p:sldId id="351" r:id="rId9"/>
    <p:sldId id="361" r:id="rId10"/>
    <p:sldId id="366" r:id="rId11"/>
    <p:sldId id="368" r:id="rId12"/>
    <p:sldId id="369" r:id="rId13"/>
    <p:sldId id="370" r:id="rId14"/>
    <p:sldId id="371" r:id="rId15"/>
    <p:sldId id="367" r:id="rId16"/>
    <p:sldId id="372" r:id="rId17"/>
    <p:sldId id="358" r:id="rId18"/>
    <p:sldId id="365" r:id="rId19"/>
  </p:sldIdLst>
  <p:sldSz cx="12192000" cy="6858000"/>
  <p:notesSz cx="6858000" cy="9144000"/>
  <p:defaultTextStyle>
    <a:defPPr rtl="0"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60" userDrawn="1">
          <p15:clr>
            <a:srgbClr val="A4A3A4"/>
          </p15:clr>
        </p15:guide>
        <p15:guide id="2" pos="7392" userDrawn="1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3A9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39" autoAdjust="0"/>
    <p:restoredTop sz="94660"/>
  </p:normalViewPr>
  <p:slideViewPr>
    <p:cSldViewPr snapToGrid="0">
      <p:cViewPr varScale="1">
        <p:scale>
          <a:sx n="86" d="100"/>
          <a:sy n="86" d="100"/>
        </p:scale>
        <p:origin x="326" y="62"/>
      </p:cViewPr>
      <p:guideLst>
        <p:guide pos="360"/>
        <p:guide pos="7392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80"/>
    </p:cViewPr>
  </p:sorterViewPr>
  <p:notesViewPr>
    <p:cSldViewPr snapToGrid="0">
      <p:cViewPr varScale="1">
        <p:scale>
          <a:sx n="88" d="100"/>
          <a:sy n="88" d="100"/>
        </p:scale>
        <p:origin x="3780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8/10/relationships/authors" Target="authors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9EB018AA-DEA7-448F-AE2F-C3D13A0F02A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FB87A71-96EB-4108-95A3-855A4C3601A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C1B37238-5D6D-4D8B-BAB9-5854ABE9317C}" type="datetime1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2021/7/7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445591A-E83D-4F8A-B064-12B29D3154F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7AF2308-535F-471C-9423-3467454C92F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661E857-36B8-43F1-9D87-FE508167BCE3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‹#›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0023140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D6E61FC8-8FFB-4594-9FA3-515ECB44C91E}" type="datetime1">
              <a:rPr lang="zh-CN" altLang="en-US" smtClean="0"/>
              <a:pPr/>
              <a:t>2021/7/7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BCFAAAB6-A2C6-4A85-A3A1-98EFBA61C967}" type="slidenum">
              <a:rPr lang="en-US" altLang="zh-CN" noProof="0" smtClean="0"/>
              <a:pPr/>
              <a:t>‹#›</a:t>
            </a:fld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7675299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b="0" i="0">
              <a:effectLst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rtl="0"/>
            <a:r>
              <a:rPr lang="en-US" altLang="zh-CN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ID=d924773e-9a16-4d6d-9803-8cb819e99682</a:t>
            </a:r>
            <a:r>
              <a: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
</a:t>
            </a:r>
            <a:r>
              <a:rPr lang="en-US" altLang="zh-CN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Recipe=text_billboard
Type=TextOnly
Variant=0
FamilyID=AccentBoxWalbaum_Zero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EAA36B1-75F6-458C-B388-8BC01E9857C8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03205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BCFAAAB6-A2C6-4A85-A3A1-98EFBA61C967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881518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BCFAAAB6-A2C6-4A85-A3A1-98EFBA61C967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3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13320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BCFAAAB6-A2C6-4A85-A3A1-98EFBA61C967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4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824980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BCFAAAB6-A2C6-4A85-A3A1-98EFBA61C967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5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247897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BCFAAAB6-A2C6-4A85-A3A1-98EFBA61C967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6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623440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BCFAAAB6-A2C6-4A85-A3A1-98EFBA61C967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14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473983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b="0" i="0">
              <a:effectLst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rtl="0"/>
            <a:r>
              <a:rPr lang="en-US" altLang="zh-CN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ID=d924773e-9a16-4d6d-9803-8cb819e99682</a:t>
            </a:r>
            <a:r>
              <a: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
</a:t>
            </a:r>
            <a:r>
              <a:rPr lang="en-US" altLang="zh-CN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Recipe=text_billboard
Type=TextOnly
Variant=0
FamilyID=AccentBoxWalbaum_Zero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EAA36B1-75F6-458C-B388-8BC01E9857C8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15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815509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长方形 6">
            <a:extLst>
              <a:ext uri="{FF2B5EF4-FFF2-40B4-BE49-F238E27FC236}">
                <a16:creationId xmlns:a16="http://schemas.microsoft.com/office/drawing/2014/main" id="{BC5C50C9-5CB7-4938-BEDF-DD2FC7529FA9}"/>
              </a:ext>
            </a:extLst>
          </p:cNvPr>
          <p:cNvSpPr/>
          <p:nvPr userDrawn="1"/>
        </p:nvSpPr>
        <p:spPr>
          <a:xfrm>
            <a:off x="1528762" y="1473243"/>
            <a:ext cx="9144000" cy="3007447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01368" y="1664208"/>
            <a:ext cx="8586216" cy="2176272"/>
          </a:xfrm>
        </p:spPr>
        <p:txBody>
          <a:bodyPr rtlCol="0" anchor="ctr">
            <a:normAutofit/>
          </a:bodyPr>
          <a:lstStyle>
            <a:lvl1pPr algn="ctr">
              <a:defRPr sz="6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487168" y="4142232"/>
            <a:ext cx="7223760" cy="685800"/>
          </a:xfrm>
          <a:solidFill>
            <a:schemeClr val="accent1"/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CN" altLang="en-US" noProof="0"/>
              <a:t>单击以编辑母版副标题样式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26696404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包含 3 张图片的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" name="长方形 3">
            <a:extLst>
              <a:ext uri="{FF2B5EF4-FFF2-40B4-BE49-F238E27FC236}">
                <a16:creationId xmlns:a16="http://schemas.microsoft.com/office/drawing/2014/main" id="{2CD68929-9BD1-4A1E-9C1E-5B980D986EC1}"/>
              </a:ext>
            </a:extLst>
          </p:cNvPr>
          <p:cNvSpPr/>
          <p:nvPr userDrawn="1"/>
        </p:nvSpPr>
        <p:spPr>
          <a:xfrm>
            <a:off x="409575" y="633619"/>
            <a:ext cx="4927413" cy="5495925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978408"/>
            <a:ext cx="4059936" cy="1106424"/>
          </a:xfrm>
        </p:spPr>
        <p:txBody>
          <a:bodyPr rtlCol="0" anchor="ctr">
            <a:normAutofit/>
          </a:bodyPr>
          <a:lstStyle>
            <a:lvl1pPr>
              <a:defRPr sz="2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2359152"/>
            <a:ext cx="4059936" cy="3429000"/>
          </a:xfrm>
        </p:spPr>
        <p:txBody>
          <a:bodyPr rtlCol="0"/>
          <a:lstStyle>
            <a:lvl1pPr marL="0" indent="0">
              <a:buNone/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15" name="图片占位符 14">
            <a:extLst>
              <a:ext uri="{FF2B5EF4-FFF2-40B4-BE49-F238E27FC236}">
                <a16:creationId xmlns:a16="http://schemas.microsoft.com/office/drawing/2014/main" id="{D9F91D62-7A39-4697-A73D-908DBA590EF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961120" y="566928"/>
            <a:ext cx="2871216" cy="2340864"/>
          </a:xfrm>
        </p:spPr>
        <p:txBody>
          <a:bodyPr rtlCol="0" anchor="ctr"/>
          <a:lstStyle>
            <a:lvl1pPr algn="ctr">
              <a:buNone/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</a:p>
        </p:txBody>
      </p:sp>
      <p:sp>
        <p:nvSpPr>
          <p:cNvPr id="10" name="图片占位符 14">
            <a:extLst>
              <a:ext uri="{FF2B5EF4-FFF2-40B4-BE49-F238E27FC236}">
                <a16:creationId xmlns:a16="http://schemas.microsoft.com/office/drawing/2014/main" id="{687A7A61-F904-44E0-837C-FB357932BC1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843016" y="566928"/>
            <a:ext cx="2871216" cy="2340864"/>
          </a:xfrm>
        </p:spPr>
        <p:txBody>
          <a:bodyPr rtlCol="0" anchor="ctr"/>
          <a:lstStyle>
            <a:lvl1pPr algn="ctr">
              <a:buNone/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</a:p>
        </p:txBody>
      </p:sp>
      <p:sp>
        <p:nvSpPr>
          <p:cNvPr id="5" name="长方形 4">
            <a:extLst>
              <a:ext uri="{FF2B5EF4-FFF2-40B4-BE49-F238E27FC236}">
                <a16:creationId xmlns:a16="http://schemas.microsoft.com/office/drawing/2014/main" id="{B3ED68CE-A00C-4DD9-8065-B0E3D033BC20}"/>
              </a:ext>
            </a:extLst>
          </p:cNvPr>
          <p:cNvSpPr/>
          <p:nvPr userDrawn="1"/>
        </p:nvSpPr>
        <p:spPr>
          <a:xfrm>
            <a:off x="345567" y="117043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12" name="长方形 11">
            <a:extLst>
              <a:ext uri="{FF2B5EF4-FFF2-40B4-BE49-F238E27FC236}">
                <a16:creationId xmlns:a16="http://schemas.microsoft.com/office/drawing/2014/main" id="{BB3EDCB6-603C-4A22-80E6-232A6202452A}"/>
              </a:ext>
            </a:extLst>
          </p:cNvPr>
          <p:cNvSpPr/>
          <p:nvPr userDrawn="1"/>
        </p:nvSpPr>
        <p:spPr>
          <a:xfrm>
            <a:off x="877459" y="2121408"/>
            <a:ext cx="3958650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17" name="图片占位符 14">
            <a:extLst>
              <a:ext uri="{FF2B5EF4-FFF2-40B4-BE49-F238E27FC236}">
                <a16:creationId xmlns:a16="http://schemas.microsoft.com/office/drawing/2014/main" id="{FBB9124E-D1EB-4540-B1E1-DF3CD388BB2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843016" y="3108960"/>
            <a:ext cx="5989320" cy="3054096"/>
          </a:xfrm>
        </p:spPr>
        <p:txBody>
          <a:bodyPr rtlCol="0" anchor="ctr"/>
          <a:lstStyle>
            <a:lvl1pPr algn="ctr">
              <a:buNone/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</a:p>
        </p:txBody>
      </p:sp>
      <p:sp>
        <p:nvSpPr>
          <p:cNvPr id="18" name="日期占位符 17">
            <a:extLst>
              <a:ext uri="{FF2B5EF4-FFF2-40B4-BE49-F238E27FC236}">
                <a16:creationId xmlns:a16="http://schemas.microsoft.com/office/drawing/2014/main" id="{88171D0F-B23C-4DA9-9F5D-C5F480A4C5BE}"/>
              </a:ext>
            </a:extLst>
          </p:cNvPr>
          <p:cNvSpPr>
            <a:spLocks noGrp="1"/>
          </p:cNvSpPr>
          <p:nvPr>
            <p:ph type="dt" sz="half" idx="18"/>
          </p:nvPr>
        </p:nvSpPr>
        <p:spPr>
          <a:xfrm>
            <a:off x="905256" y="6356350"/>
            <a:ext cx="2743200" cy="365125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en-US" altLang="zh-CN" noProof="0"/>
              <a:t>20XX/9/4</a:t>
            </a:r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9" name="页脚占位符 18">
            <a:extLst>
              <a:ext uri="{FF2B5EF4-FFF2-40B4-BE49-F238E27FC236}">
                <a16:creationId xmlns:a16="http://schemas.microsoft.com/office/drawing/2014/main" id="{69186A5E-A88B-4AD5-8730-E1679229BB98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 noProof="0"/>
              <a:t>演示文稿标题</a:t>
            </a:r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0" name="灯片编号占位符 19">
            <a:extLst>
              <a:ext uri="{FF2B5EF4-FFF2-40B4-BE49-F238E27FC236}">
                <a16:creationId xmlns:a16="http://schemas.microsoft.com/office/drawing/2014/main" id="{FDD4F609-6DE6-4637-A216-DB19D982FF19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8540496" y="6356350"/>
            <a:ext cx="2743200" cy="365125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A65A5C87-DF58-40C8-B092-1DE63DB4547E}" type="slidenum">
              <a:rPr lang="en-US" altLang="zh-CN" noProof="0" smtClean="0"/>
              <a:pPr/>
              <a:t>‹#›</a:t>
            </a:fld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279717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包含 4 张图片的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" name="长方形 3">
            <a:extLst>
              <a:ext uri="{FF2B5EF4-FFF2-40B4-BE49-F238E27FC236}">
                <a16:creationId xmlns:a16="http://schemas.microsoft.com/office/drawing/2014/main" id="{2CD68929-9BD1-4A1E-9C1E-5B980D986EC1}"/>
              </a:ext>
            </a:extLst>
          </p:cNvPr>
          <p:cNvSpPr/>
          <p:nvPr userDrawn="1"/>
        </p:nvSpPr>
        <p:spPr>
          <a:xfrm>
            <a:off x="7324344" y="630936"/>
            <a:ext cx="4517136" cy="5495925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0" y="978408"/>
            <a:ext cx="3721608" cy="1106424"/>
          </a:xfrm>
        </p:spPr>
        <p:txBody>
          <a:bodyPr rtlCol="0" anchor="ctr">
            <a:normAutofit/>
          </a:bodyPr>
          <a:lstStyle>
            <a:lvl1pPr>
              <a:defRPr sz="2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15" name="图片占位符 14">
            <a:extLst>
              <a:ext uri="{FF2B5EF4-FFF2-40B4-BE49-F238E27FC236}">
                <a16:creationId xmlns:a16="http://schemas.microsoft.com/office/drawing/2014/main" id="{D9F91D62-7A39-4697-A73D-908DBA590EF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67328" y="630936"/>
            <a:ext cx="3246120" cy="2688336"/>
          </a:xfrm>
        </p:spPr>
        <p:txBody>
          <a:bodyPr rtlCol="0" anchor="ctr"/>
          <a:lstStyle>
            <a:lvl1pPr algn="ctr">
              <a:buNone/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</a:p>
        </p:txBody>
      </p:sp>
      <p:sp>
        <p:nvSpPr>
          <p:cNvPr id="10" name="图片占位符 14">
            <a:extLst>
              <a:ext uri="{FF2B5EF4-FFF2-40B4-BE49-F238E27FC236}">
                <a16:creationId xmlns:a16="http://schemas.microsoft.com/office/drawing/2014/main" id="{687A7A61-F904-44E0-837C-FB357932BC1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11480" y="630936"/>
            <a:ext cx="3246120" cy="2688336"/>
          </a:xfrm>
        </p:spPr>
        <p:txBody>
          <a:bodyPr rtlCol="0" anchor="ctr"/>
          <a:lstStyle>
            <a:lvl1pPr algn="ctr">
              <a:buNone/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</a:p>
        </p:txBody>
      </p:sp>
      <p:sp>
        <p:nvSpPr>
          <p:cNvPr id="5" name="长方形 4">
            <a:extLst>
              <a:ext uri="{FF2B5EF4-FFF2-40B4-BE49-F238E27FC236}">
                <a16:creationId xmlns:a16="http://schemas.microsoft.com/office/drawing/2014/main" id="{B3ED68CE-A00C-4DD9-8065-B0E3D033BC20}"/>
              </a:ext>
            </a:extLst>
          </p:cNvPr>
          <p:cNvSpPr/>
          <p:nvPr userDrawn="1"/>
        </p:nvSpPr>
        <p:spPr>
          <a:xfrm>
            <a:off x="7260336" y="1179576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17" name="图片占位符 14">
            <a:extLst>
              <a:ext uri="{FF2B5EF4-FFF2-40B4-BE49-F238E27FC236}">
                <a16:creationId xmlns:a16="http://schemas.microsoft.com/office/drawing/2014/main" id="{FBB9124E-D1EB-4540-B1E1-DF3CD388BB2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11480" y="3438144"/>
            <a:ext cx="3246120" cy="2688336"/>
          </a:xfrm>
        </p:spPr>
        <p:txBody>
          <a:bodyPr rtlCol="0" anchor="ctr"/>
          <a:lstStyle>
            <a:lvl1pPr algn="ctr">
              <a:buNone/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</a:p>
        </p:txBody>
      </p:sp>
      <p:sp>
        <p:nvSpPr>
          <p:cNvPr id="18" name="日期占位符 17">
            <a:extLst>
              <a:ext uri="{FF2B5EF4-FFF2-40B4-BE49-F238E27FC236}">
                <a16:creationId xmlns:a16="http://schemas.microsoft.com/office/drawing/2014/main" id="{88171D0F-B23C-4DA9-9F5D-C5F480A4C5BE}"/>
              </a:ext>
            </a:extLst>
          </p:cNvPr>
          <p:cNvSpPr>
            <a:spLocks noGrp="1"/>
          </p:cNvSpPr>
          <p:nvPr>
            <p:ph type="dt" sz="half" idx="18"/>
          </p:nvPr>
        </p:nvSpPr>
        <p:spPr>
          <a:xfrm>
            <a:off x="905256" y="6356350"/>
            <a:ext cx="2743200" cy="365125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en-US" altLang="zh-CN" noProof="0"/>
              <a:t>20XX/9/4</a:t>
            </a:r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9" name="页脚占位符 18">
            <a:extLst>
              <a:ext uri="{FF2B5EF4-FFF2-40B4-BE49-F238E27FC236}">
                <a16:creationId xmlns:a16="http://schemas.microsoft.com/office/drawing/2014/main" id="{69186A5E-A88B-4AD5-8730-E1679229BB98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 noProof="0"/>
              <a:t>演示文稿标题</a:t>
            </a:r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0" name="灯片编号占位符 19">
            <a:extLst>
              <a:ext uri="{FF2B5EF4-FFF2-40B4-BE49-F238E27FC236}">
                <a16:creationId xmlns:a16="http://schemas.microsoft.com/office/drawing/2014/main" id="{FDD4F609-6DE6-4637-A216-DB19D982FF19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8540496" y="6356350"/>
            <a:ext cx="2743200" cy="365125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A65A5C87-DF58-40C8-B092-1DE63DB4547E}" type="slidenum">
              <a:rPr lang="en-US" altLang="zh-CN" noProof="0" smtClean="0"/>
              <a:pPr/>
              <a:t>‹#›</a:t>
            </a:fld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长方形 5">
            <a:extLst>
              <a:ext uri="{FF2B5EF4-FFF2-40B4-BE49-F238E27FC236}">
                <a16:creationId xmlns:a16="http://schemas.microsoft.com/office/drawing/2014/main" id="{525280B1-DD77-4ADB-A6FC-71309BCB66E1}"/>
              </a:ext>
            </a:extLst>
          </p:cNvPr>
          <p:cNvSpPr/>
          <p:nvPr userDrawn="1"/>
        </p:nvSpPr>
        <p:spPr>
          <a:xfrm>
            <a:off x="7792216" y="2185416"/>
            <a:ext cx="3683187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16" name="图片占位符 14">
            <a:extLst>
              <a:ext uri="{FF2B5EF4-FFF2-40B4-BE49-F238E27FC236}">
                <a16:creationId xmlns:a16="http://schemas.microsoft.com/office/drawing/2014/main" id="{6B8374DB-2C54-426F-9768-7B838BE1F98D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3767328" y="3438144"/>
            <a:ext cx="3246120" cy="2688336"/>
          </a:xfrm>
        </p:spPr>
        <p:txBody>
          <a:bodyPr rtlCol="0" anchor="ctr"/>
          <a:lstStyle>
            <a:lvl1pPr algn="ctr">
              <a:buNone/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A0D33A8D-B0BB-4920-AAC4-6EE9952AA55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772400" y="3099816"/>
            <a:ext cx="3721100" cy="447675"/>
          </a:xfrm>
        </p:spPr>
        <p:txBody>
          <a:bodyPr rtlCol="0"/>
          <a:lstStyle>
            <a:lvl1pPr marL="0" indent="0">
              <a:buNone/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21" name="文本占位符 7">
            <a:extLst>
              <a:ext uri="{FF2B5EF4-FFF2-40B4-BE49-F238E27FC236}">
                <a16:creationId xmlns:a16="http://schemas.microsoft.com/office/drawing/2014/main" id="{FC2F80E1-DA5D-4EBA-BDBC-FFD24776ED0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772400" y="4215384"/>
            <a:ext cx="3721100" cy="447675"/>
          </a:xfrm>
        </p:spPr>
        <p:txBody>
          <a:bodyPr rtlCol="0"/>
          <a:lstStyle>
            <a:lvl1pPr marL="0" indent="0">
              <a:buNone/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22" name="文本占位符 7">
            <a:extLst>
              <a:ext uri="{FF2B5EF4-FFF2-40B4-BE49-F238E27FC236}">
                <a16:creationId xmlns:a16="http://schemas.microsoft.com/office/drawing/2014/main" id="{536A3E74-5D94-4FE5-A5F8-7DA032AD48A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772400" y="5321808"/>
            <a:ext cx="3721100" cy="447675"/>
          </a:xfrm>
        </p:spPr>
        <p:txBody>
          <a:bodyPr rtlCol="0"/>
          <a:lstStyle>
            <a:lvl1pPr marL="0" indent="0">
              <a:buNone/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23" name="图片占位符 14">
            <a:extLst>
              <a:ext uri="{FF2B5EF4-FFF2-40B4-BE49-F238E27FC236}">
                <a16:creationId xmlns:a16="http://schemas.microsoft.com/office/drawing/2014/main" id="{A36D2011-9E99-44AA-8612-4EEBAAA5D036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7772400" y="2532888"/>
            <a:ext cx="457200" cy="457200"/>
          </a:xfrm>
        </p:spPr>
        <p:txBody>
          <a:bodyPr rtlCol="0" anchor="ctr"/>
          <a:lstStyle>
            <a:lvl1pPr algn="ctr">
              <a:buNone/>
              <a:defRPr sz="9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图标</a:t>
            </a:r>
          </a:p>
        </p:txBody>
      </p:sp>
      <p:sp>
        <p:nvSpPr>
          <p:cNvPr id="24" name="图片占位符 14">
            <a:extLst>
              <a:ext uri="{FF2B5EF4-FFF2-40B4-BE49-F238E27FC236}">
                <a16:creationId xmlns:a16="http://schemas.microsoft.com/office/drawing/2014/main" id="{80B0958E-0709-4604-ADAF-A6137275F31B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772400" y="3630168"/>
            <a:ext cx="457200" cy="457200"/>
          </a:xfrm>
        </p:spPr>
        <p:txBody>
          <a:bodyPr rtlCol="0" anchor="ctr"/>
          <a:lstStyle>
            <a:lvl1pPr algn="ctr">
              <a:buNone/>
              <a:defRPr sz="9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图标</a:t>
            </a:r>
          </a:p>
        </p:txBody>
      </p:sp>
      <p:sp>
        <p:nvSpPr>
          <p:cNvPr id="25" name="图片占位符 14">
            <a:extLst>
              <a:ext uri="{FF2B5EF4-FFF2-40B4-BE49-F238E27FC236}">
                <a16:creationId xmlns:a16="http://schemas.microsoft.com/office/drawing/2014/main" id="{F4A09204-1398-472F-B713-0AD49188773D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7772400" y="4754880"/>
            <a:ext cx="457200" cy="457200"/>
          </a:xfrm>
        </p:spPr>
        <p:txBody>
          <a:bodyPr rtlCol="0" anchor="ctr"/>
          <a:lstStyle>
            <a:lvl1pPr algn="ctr">
              <a:buNone/>
              <a:defRPr sz="9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图标</a:t>
            </a:r>
          </a:p>
        </p:txBody>
      </p:sp>
    </p:spTree>
    <p:extLst>
      <p:ext uri="{BB962C8B-B14F-4D97-AF65-F5344CB8AC3E}">
        <p14:creationId xmlns:p14="http://schemas.microsoft.com/office/powerpoint/2010/main" val="34393436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长方形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 userDrawn="1"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9" name="长方形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 rtlCol="0">
            <a:normAutofit/>
          </a:bodyPr>
          <a:lstStyle>
            <a:lvl1pPr>
              <a:defRPr sz="5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en-US" altLang="zh-CN" noProof="0"/>
              <a:t>20XX/9/4</a:t>
            </a:r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 noProof="0"/>
              <a:t>演示文稿标题</a:t>
            </a:r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A65A5C87-DF58-40C8-B092-1DE63DB4547E}" type="slidenum">
              <a:rPr lang="en-US" altLang="zh-CN" noProof="0" smtClean="0"/>
              <a:pPr/>
              <a:t>‹#›</a:t>
            </a:fld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009944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en-US" altLang="zh-CN" noProof="0"/>
              <a:t>20XX/9/4</a:t>
            </a:r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 noProof="0"/>
              <a:t>演示文稿标题</a:t>
            </a:r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A65A5C87-DF58-40C8-B092-1DE63DB4547E}" type="slidenum">
              <a:rPr lang="en-US" altLang="zh-CN" noProof="0" smtClean="0"/>
              <a:pPr/>
              <a:t>‹#›</a:t>
            </a:fld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603778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带标题的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长方形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11" name="长方形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rtlCol="0" anchor="t">
            <a:normAutofit/>
          </a:bodyPr>
          <a:lstStyle>
            <a:lvl1pPr>
              <a:lnSpc>
                <a:spcPct val="100000"/>
              </a:lnSpc>
              <a:defRPr sz="3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 rtlCol="0"/>
          <a:lstStyle>
            <a:lvl1pPr>
              <a:defRPr sz="2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2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 rtlCol="0">
            <a:normAutofit/>
          </a:bodyPr>
          <a:lstStyle>
            <a:lvl1pPr marL="0" indent="0">
              <a:buNone/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en-US" altLang="zh-CN" noProof="0"/>
              <a:t>20XX/9/4</a:t>
            </a:r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 noProof="0"/>
              <a:t>演示文稿标题</a:t>
            </a:r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A65A5C87-DF58-40C8-B092-1DE63DB4547E}" type="slidenum">
              <a:rPr lang="en-US" altLang="zh-CN" noProof="0" smtClean="0"/>
              <a:pPr/>
              <a:t>‹#›</a:t>
            </a:fld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772245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带标题的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长方形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11" name="长方形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rtlCol="0" anchor="t">
            <a:normAutofit/>
          </a:bodyPr>
          <a:lstStyle>
            <a:lvl1pPr>
              <a:lnSpc>
                <a:spcPct val="100000"/>
              </a:lnSpc>
              <a:defRPr sz="3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4965192" y="1161288"/>
            <a:ext cx="6729984" cy="4645152"/>
          </a:xfrm>
        </p:spPr>
        <p:txBody>
          <a:bodyPr rtlCol="0">
            <a:normAutofit/>
          </a:bodyPr>
          <a:lstStyle>
            <a:lvl1pPr marL="0" indent="0">
              <a:buNone/>
              <a:defRPr sz="2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zh-CN" altLang="en-US" noProof="0"/>
              <a:t>单击图标以添加图片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 rtlCol="0">
            <a:normAutofit/>
          </a:bodyPr>
          <a:lstStyle>
            <a:lvl1pPr marL="0" indent="0">
              <a:buNone/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en-US" altLang="zh-CN" noProof="0"/>
              <a:t>20XX/9/4</a:t>
            </a:r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 noProof="0"/>
              <a:t>演示文稿标题</a:t>
            </a:r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A65A5C87-DF58-40C8-B092-1DE63DB4547E}" type="slidenum">
              <a:rPr lang="en-US" altLang="zh-CN" noProof="0" smtClean="0"/>
              <a:pPr/>
              <a:t>‹#›</a:t>
            </a:fld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332482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包含图片的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4064" y="1078992"/>
            <a:ext cx="6272784" cy="1536192"/>
          </a:xfrm>
        </p:spPr>
        <p:txBody>
          <a:bodyPr rtlCol="0" anchor="b">
            <a:normAutofit/>
          </a:bodyPr>
          <a:lstStyle>
            <a:lvl1pPr>
              <a:defRPr sz="5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4064" y="3355848"/>
            <a:ext cx="6272784" cy="2825496"/>
          </a:xfrm>
        </p:spPr>
        <p:txBody>
          <a:bodyPr rtlCol="0"/>
          <a:lstStyle>
            <a:lvl1pPr>
              <a:buNone/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05256" y="6356350"/>
            <a:ext cx="2743200" cy="365125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en-US" altLang="zh-CN" noProof="0"/>
              <a:t>20XX/9/4</a:t>
            </a:r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41648" y="6356350"/>
            <a:ext cx="4114800" cy="365125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 noProof="0"/>
              <a:t>演示文稿标题</a:t>
            </a:r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幻灯片编号占位符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A65A5C87-DF58-40C8-B092-1DE63DB4547E}" type="slidenum">
              <a:rPr lang="en-US" altLang="zh-CN" noProof="0" smtClean="0"/>
              <a:pPr/>
              <a:t>‹#›</a:t>
            </a:fld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长方形 6">
            <a:extLst>
              <a:ext uri="{FF2B5EF4-FFF2-40B4-BE49-F238E27FC236}">
                <a16:creationId xmlns:a16="http://schemas.microsoft.com/office/drawing/2014/main" id="{C3EEEC07-DA87-4415-8D6B-72E1B2686535}"/>
              </a:ext>
            </a:extLst>
          </p:cNvPr>
          <p:cNvSpPr/>
          <p:nvPr userDrawn="1"/>
        </p:nvSpPr>
        <p:spPr>
          <a:xfrm rot="5400000">
            <a:off x="5317960" y="363389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9" name="长方形 8">
            <a:extLst>
              <a:ext uri="{FF2B5EF4-FFF2-40B4-BE49-F238E27FC236}">
                <a16:creationId xmlns:a16="http://schemas.microsoft.com/office/drawing/2014/main" id="{3CC47E32-D289-4A1B-A3C7-A355CD5572E8}"/>
              </a:ext>
            </a:extLst>
          </p:cNvPr>
          <p:cNvSpPr/>
          <p:nvPr userDrawn="1"/>
        </p:nvSpPr>
        <p:spPr>
          <a:xfrm>
            <a:off x="5099266" y="2935541"/>
            <a:ext cx="621792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15" name="图片占位符 14">
            <a:extLst>
              <a:ext uri="{FF2B5EF4-FFF2-40B4-BE49-F238E27FC236}">
                <a16:creationId xmlns:a16="http://schemas.microsoft.com/office/drawing/2014/main" id="{D9F91D62-7A39-4697-A73D-908DBA590EF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" y="603504"/>
            <a:ext cx="4050792" cy="5577840"/>
          </a:xfrm>
        </p:spPr>
        <p:txBody>
          <a:bodyPr rtlCol="0" anchor="ctr"/>
          <a:lstStyle>
            <a:lvl1pPr algn="ctr">
              <a:buNone/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</a:p>
        </p:txBody>
      </p:sp>
    </p:spTree>
    <p:extLst>
      <p:ext uri="{BB962C8B-B14F-4D97-AF65-F5344CB8AC3E}">
        <p14:creationId xmlns:p14="http://schemas.microsoft.com/office/powerpoint/2010/main" val="38125875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包含 2 张图片的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1078992"/>
            <a:ext cx="6272784" cy="1536192"/>
          </a:xfrm>
        </p:spPr>
        <p:txBody>
          <a:bodyPr rtlCol="0" anchor="b">
            <a:normAutofit/>
          </a:bodyPr>
          <a:lstStyle>
            <a:lvl1pPr>
              <a:defRPr sz="5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8" y="3355848"/>
            <a:ext cx="6272784" cy="2825496"/>
          </a:xfrm>
        </p:spPr>
        <p:txBody>
          <a:bodyPr rtlCol="0"/>
          <a:lstStyle>
            <a:lvl1pPr marL="0" indent="0">
              <a:buNone/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6" name="幻灯片编号占位符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605272" y="6356350"/>
            <a:ext cx="1280160" cy="365125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A65A5C87-DF58-40C8-B092-1DE63DB4547E}" type="slidenum">
              <a:rPr lang="en-US" altLang="zh-CN" noProof="0" smtClean="0"/>
              <a:pPr/>
              <a:t>‹#›</a:t>
            </a:fld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长方形 6">
            <a:extLst>
              <a:ext uri="{FF2B5EF4-FFF2-40B4-BE49-F238E27FC236}">
                <a16:creationId xmlns:a16="http://schemas.microsoft.com/office/drawing/2014/main" id="{C3EEEC07-DA87-4415-8D6B-72E1B2686535}"/>
              </a:ext>
            </a:extLst>
          </p:cNvPr>
          <p:cNvSpPr/>
          <p:nvPr userDrawn="1"/>
        </p:nvSpPr>
        <p:spPr>
          <a:xfrm rot="5400000">
            <a:off x="850392" y="365760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15" name="图片占位符 14">
            <a:extLst>
              <a:ext uri="{FF2B5EF4-FFF2-40B4-BE49-F238E27FC236}">
                <a16:creationId xmlns:a16="http://schemas.microsoft.com/office/drawing/2014/main" id="{D9F91D62-7A39-4697-A73D-908DBA590EF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680960" y="4352544"/>
            <a:ext cx="4507992" cy="2505456"/>
          </a:xfrm>
        </p:spPr>
        <p:txBody>
          <a:bodyPr rtlCol="0" anchor="ctr"/>
          <a:lstStyle>
            <a:lvl1pPr algn="ctr">
              <a:buNone/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</a:p>
        </p:txBody>
      </p:sp>
      <p:sp>
        <p:nvSpPr>
          <p:cNvPr id="10" name="图片占位符 14">
            <a:extLst>
              <a:ext uri="{FF2B5EF4-FFF2-40B4-BE49-F238E27FC236}">
                <a16:creationId xmlns:a16="http://schemas.microsoft.com/office/drawing/2014/main" id="{687A7A61-F904-44E0-837C-FB357932BC1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80960" y="0"/>
            <a:ext cx="4507992" cy="4123944"/>
          </a:xfrm>
        </p:spPr>
        <p:txBody>
          <a:bodyPr rtlCol="0" anchor="ctr"/>
          <a:lstStyle>
            <a:lvl1pPr algn="ctr">
              <a:buNone/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</a:p>
        </p:txBody>
      </p:sp>
      <p:sp>
        <p:nvSpPr>
          <p:cNvPr id="8" name="长方形 7">
            <a:extLst>
              <a:ext uri="{FF2B5EF4-FFF2-40B4-BE49-F238E27FC236}">
                <a16:creationId xmlns:a16="http://schemas.microsoft.com/office/drawing/2014/main" id="{EEFA3CC7-31ED-4E5A-87A6-AA1D8F4251FC}"/>
              </a:ext>
            </a:extLst>
          </p:cNvPr>
          <p:cNvSpPr/>
          <p:nvPr userDrawn="1"/>
        </p:nvSpPr>
        <p:spPr>
          <a:xfrm>
            <a:off x="621792" y="2935541"/>
            <a:ext cx="621792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71787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长方形 6">
            <a:extLst>
              <a:ext uri="{FF2B5EF4-FFF2-40B4-BE49-F238E27FC236}">
                <a16:creationId xmlns:a16="http://schemas.microsoft.com/office/drawing/2014/main" id="{B541A812-4D3F-4D65-BA64-BA64E37F2C1D}"/>
              </a:ext>
            </a:extLst>
          </p:cNvPr>
          <p:cNvSpPr/>
          <p:nvPr userDrawn="1"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7013448" cy="2990088"/>
          </a:xfrm>
        </p:spPr>
        <p:txBody>
          <a:bodyPr rtlCol="0" anchor="ctr">
            <a:normAutofit/>
          </a:bodyPr>
          <a:lstStyle>
            <a:lvl1pPr>
              <a:defRPr sz="5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613648" y="1938528"/>
            <a:ext cx="2688336" cy="2990088"/>
          </a:xfrm>
          <a:solidFill>
            <a:schemeClr val="accent1"/>
          </a:solidFill>
        </p:spPr>
        <p:txBody>
          <a:bodyPr rtlCol="0" anchor="ctr">
            <a:normAutofit/>
          </a:bodyPr>
          <a:lstStyle>
            <a:lvl1pPr marL="0" indent="0">
              <a:buNone/>
              <a:defRPr sz="28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12" name="长方形 11">
            <a:extLst>
              <a:ext uri="{FF2B5EF4-FFF2-40B4-BE49-F238E27FC236}">
                <a16:creationId xmlns:a16="http://schemas.microsoft.com/office/drawing/2014/main" id="{5716BBE9-8A9C-450B-A235-677945C7ED44}"/>
              </a:ext>
            </a:extLst>
          </p:cNvPr>
          <p:cNvSpPr/>
          <p:nvPr userDrawn="1"/>
        </p:nvSpPr>
        <p:spPr>
          <a:xfrm>
            <a:off x="609084" y="2965074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14" name="长方形 13">
            <a:extLst>
              <a:ext uri="{FF2B5EF4-FFF2-40B4-BE49-F238E27FC236}">
                <a16:creationId xmlns:a16="http://schemas.microsoft.com/office/drawing/2014/main" id="{9855E7BF-3629-4C02-98DF-CFC1C93CE036}"/>
              </a:ext>
            </a:extLst>
          </p:cNvPr>
          <p:cNvSpPr/>
          <p:nvPr userDrawn="1"/>
        </p:nvSpPr>
        <p:spPr>
          <a:xfrm rot="5400000">
            <a:off x="7360539" y="3424428"/>
            <a:ext cx="2103120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335400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长方形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 userDrawn="1"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12" name="长方形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 rtlCol="0">
            <a:normAutofit/>
          </a:bodyPr>
          <a:lstStyle>
            <a:lvl1pPr>
              <a:defRPr sz="4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01852" y="6356350"/>
            <a:ext cx="2743200" cy="365125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en-US" altLang="zh-CN" noProof="0"/>
              <a:t>20XX/9/4</a:t>
            </a:r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 noProof="0"/>
              <a:t>演示文稿标题</a:t>
            </a:r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幻灯片编号占位符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A65A5C87-DF58-40C8-B092-1DE63DB4547E}" type="slidenum">
              <a:rPr lang="en-US" altLang="zh-CN" noProof="0" smtClean="0"/>
              <a:pPr/>
              <a:t>‹#›</a:t>
            </a:fld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938697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rtlCol="0" anchor="ctr">
            <a:normAutofit/>
          </a:bodyPr>
          <a:lstStyle>
            <a:lvl1pPr algn="ctr">
              <a:defRPr sz="4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 useBgFill="1">
        <p:nvSpPr>
          <p:cNvPr id="4" name="长方形 3">
            <a:extLst>
              <a:ext uri="{FF2B5EF4-FFF2-40B4-BE49-F238E27FC236}">
                <a16:creationId xmlns:a16="http://schemas.microsoft.com/office/drawing/2014/main" id="{673635DF-99E4-4A0C-A272-D9FF87695DE7}"/>
              </a:ext>
            </a:extLst>
          </p:cNvPr>
          <p:cNvSpPr/>
          <p:nvPr userDrawn="1"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5" name="长方形 4">
            <a:extLst>
              <a:ext uri="{FF2B5EF4-FFF2-40B4-BE49-F238E27FC236}">
                <a16:creationId xmlns:a16="http://schemas.microsoft.com/office/drawing/2014/main" id="{5590C76F-6331-4485-AA5B-D61483481F68}"/>
              </a:ext>
            </a:extLst>
          </p:cNvPr>
          <p:cNvSpPr/>
          <p:nvPr userDrawn="1"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  <a:solidFill>
            <a:schemeClr val="accent1"/>
          </a:solidFill>
        </p:spPr>
        <p:txBody>
          <a:bodyPr rtlCol="0" anchor="ctr"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ECB2BA4C-9ADA-41DB-B758-9E3CFECDF52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05256" y="6356350"/>
            <a:ext cx="2743200" cy="365125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en-US" altLang="zh-CN" noProof="0"/>
              <a:t>20XX/9/4</a:t>
            </a:r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页脚占位符 9">
            <a:extLst>
              <a:ext uri="{FF2B5EF4-FFF2-40B4-BE49-F238E27FC236}">
                <a16:creationId xmlns:a16="http://schemas.microsoft.com/office/drawing/2014/main" id="{20957ADB-410A-48BE-AA95-3A708314B0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 noProof="0"/>
              <a:t>演示文稿标题</a:t>
            </a:r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1" name="灯片编号占位符 10">
            <a:extLst>
              <a:ext uri="{FF2B5EF4-FFF2-40B4-BE49-F238E27FC236}">
                <a16:creationId xmlns:a16="http://schemas.microsoft.com/office/drawing/2014/main" id="{5112591B-8032-4FDF-9B26-8F505642C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A65A5C87-DF58-40C8-B092-1DE63DB4547E}" type="slidenum">
              <a:rPr lang="en-US" altLang="zh-CN" noProof="0" smtClean="0"/>
              <a:pPr/>
              <a:t>‹#›</a:t>
            </a:fld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445221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团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长方形 8">
            <a:extLst>
              <a:ext uri="{FF2B5EF4-FFF2-40B4-BE49-F238E27FC236}">
                <a16:creationId xmlns:a16="http://schemas.microsoft.com/office/drawing/2014/main" id="{342F4163-FF9F-453F-99BB-82B8FDB0A1F9}"/>
              </a:ext>
            </a:extLst>
          </p:cNvPr>
          <p:cNvSpPr/>
          <p:nvPr userDrawn="1"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15" name="图片占位符 14">
            <a:extLst>
              <a:ext uri="{FF2B5EF4-FFF2-40B4-BE49-F238E27FC236}">
                <a16:creationId xmlns:a16="http://schemas.microsoft.com/office/drawing/2014/main" id="{D9F91D62-7A39-4697-A73D-908DBA590EF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422392" y="2798064"/>
            <a:ext cx="1463040" cy="1481328"/>
          </a:xfrm>
        </p:spPr>
        <p:txBody>
          <a:bodyPr rtlCol="0" anchor="ctr"/>
          <a:lstStyle>
            <a:lvl1pPr algn="ctr">
              <a:buNone/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照片</a:t>
            </a:r>
          </a:p>
        </p:txBody>
      </p:sp>
      <p:sp>
        <p:nvSpPr>
          <p:cNvPr id="10" name="图片占位符 14">
            <a:extLst>
              <a:ext uri="{FF2B5EF4-FFF2-40B4-BE49-F238E27FC236}">
                <a16:creationId xmlns:a16="http://schemas.microsoft.com/office/drawing/2014/main" id="{687A7A61-F904-44E0-837C-FB357932BC1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76072" y="2798064"/>
            <a:ext cx="1463040" cy="1481328"/>
          </a:xfrm>
        </p:spPr>
        <p:txBody>
          <a:bodyPr rtlCol="0" anchor="ctr"/>
          <a:lstStyle>
            <a:lvl1pPr algn="ctr">
              <a:buNone/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照片</a:t>
            </a:r>
          </a:p>
        </p:txBody>
      </p:sp>
      <p:sp>
        <p:nvSpPr>
          <p:cNvPr id="16" name="图片占位符 14">
            <a:extLst>
              <a:ext uri="{FF2B5EF4-FFF2-40B4-BE49-F238E27FC236}">
                <a16:creationId xmlns:a16="http://schemas.microsoft.com/office/drawing/2014/main" id="{6B8374DB-2C54-426F-9768-7B838BE1F98D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7845552" y="2798064"/>
            <a:ext cx="1463040" cy="1481328"/>
          </a:xfrm>
        </p:spPr>
        <p:txBody>
          <a:bodyPr rtlCol="0" anchor="ctr"/>
          <a:lstStyle>
            <a:lvl1pPr algn="ctr">
              <a:buNone/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照片</a:t>
            </a:r>
          </a:p>
        </p:txBody>
      </p:sp>
      <p:sp>
        <p:nvSpPr>
          <p:cNvPr id="27" name="长方形 26">
            <a:extLst>
              <a:ext uri="{FF2B5EF4-FFF2-40B4-BE49-F238E27FC236}">
                <a16:creationId xmlns:a16="http://schemas.microsoft.com/office/drawing/2014/main" id="{76763C05-47FB-4725-A20D-066889246220}"/>
              </a:ext>
            </a:extLst>
          </p:cNvPr>
          <p:cNvSpPr/>
          <p:nvPr userDrawn="1"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28" name="标题 1">
            <a:extLst>
              <a:ext uri="{FF2B5EF4-FFF2-40B4-BE49-F238E27FC236}">
                <a16:creationId xmlns:a16="http://schemas.microsoft.com/office/drawing/2014/main" id="{9EDC39EC-C00D-4DE8-8828-E0E5AD579F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 rtlCol="0">
            <a:normAutofit/>
          </a:bodyPr>
          <a:lstStyle>
            <a:lvl1pPr>
              <a:defRPr sz="4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2" name="图片占位符 14">
            <a:extLst>
              <a:ext uri="{FF2B5EF4-FFF2-40B4-BE49-F238E27FC236}">
                <a16:creationId xmlns:a16="http://schemas.microsoft.com/office/drawing/2014/main" id="{AC393A50-B0FA-44B0-850A-6E748DECA20A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2999232" y="2798064"/>
            <a:ext cx="1463040" cy="1481328"/>
          </a:xfrm>
        </p:spPr>
        <p:txBody>
          <a:bodyPr rtlCol="0" anchor="ctr"/>
          <a:lstStyle>
            <a:lvl1pPr algn="ctr">
              <a:buNone/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照片</a:t>
            </a:r>
          </a:p>
        </p:txBody>
      </p:sp>
      <p:sp>
        <p:nvSpPr>
          <p:cNvPr id="33" name="图片占位符 14">
            <a:extLst>
              <a:ext uri="{FF2B5EF4-FFF2-40B4-BE49-F238E27FC236}">
                <a16:creationId xmlns:a16="http://schemas.microsoft.com/office/drawing/2014/main" id="{C19D18E3-AE27-4902-A5E1-1E388C8CA886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10268712" y="2798064"/>
            <a:ext cx="1463040" cy="1481328"/>
          </a:xfrm>
        </p:spPr>
        <p:txBody>
          <a:bodyPr rtlCol="0" anchor="ctr"/>
          <a:lstStyle>
            <a:lvl1pPr algn="ctr">
              <a:buNone/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照片</a:t>
            </a:r>
          </a:p>
        </p:txBody>
      </p:sp>
      <p:sp>
        <p:nvSpPr>
          <p:cNvPr id="11" name="日期占位符 10">
            <a:extLst>
              <a:ext uri="{FF2B5EF4-FFF2-40B4-BE49-F238E27FC236}">
                <a16:creationId xmlns:a16="http://schemas.microsoft.com/office/drawing/2014/main" id="{C4A1E4D4-19E0-496B-BBAF-99A720781C00}"/>
              </a:ext>
            </a:extLst>
          </p:cNvPr>
          <p:cNvSpPr>
            <a:spLocks noGrp="1"/>
          </p:cNvSpPr>
          <p:nvPr>
            <p:ph type="dt" sz="half" idx="32"/>
          </p:nvPr>
        </p:nvSpPr>
        <p:spPr>
          <a:xfrm>
            <a:off x="905256" y="6356350"/>
            <a:ext cx="2743200" cy="365125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en-US" altLang="zh-CN" noProof="0"/>
              <a:t>20XX/9/4</a:t>
            </a:r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2" name="页脚占位符 11">
            <a:extLst>
              <a:ext uri="{FF2B5EF4-FFF2-40B4-BE49-F238E27FC236}">
                <a16:creationId xmlns:a16="http://schemas.microsoft.com/office/drawing/2014/main" id="{D0281C10-EAAA-4F45-8CC9-87F9F9116C21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 noProof="0"/>
              <a:t>演示文稿标题</a:t>
            </a:r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3" name="灯片编号占位符 12">
            <a:extLst>
              <a:ext uri="{FF2B5EF4-FFF2-40B4-BE49-F238E27FC236}">
                <a16:creationId xmlns:a16="http://schemas.microsoft.com/office/drawing/2014/main" id="{389175D6-43FD-42A2-8595-893FC3BFCDF6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A65A5C87-DF58-40C8-B092-1DE63DB4547E}" type="slidenum">
              <a:rPr lang="en-US" altLang="zh-CN" noProof="0" smtClean="0"/>
              <a:pPr/>
              <a:t>‹#›</a:t>
            </a:fld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7" name="文本占位符 35">
            <a:extLst>
              <a:ext uri="{FF2B5EF4-FFF2-40B4-BE49-F238E27FC236}">
                <a16:creationId xmlns:a16="http://schemas.microsoft.com/office/drawing/2014/main" id="{28F74B10-F76D-4BBB-A284-01D5A0DF8BC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431536" y="4489704"/>
            <a:ext cx="1462088" cy="649288"/>
          </a:xfrm>
        </p:spPr>
        <p:txBody>
          <a:bodyPr rtlCol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 rtl="0"/>
            <a:r>
              <a:rPr lang="zh-CN" altLang="en-US" noProof="0"/>
              <a:t>姓名</a:t>
            </a:r>
          </a:p>
          <a:p>
            <a:pPr lvl="1" rtl="0"/>
            <a:r>
              <a:rPr lang="zh-CN" altLang="en-US" noProof="0"/>
              <a:t>标题</a:t>
            </a:r>
          </a:p>
        </p:txBody>
      </p:sp>
      <p:sp>
        <p:nvSpPr>
          <p:cNvPr id="38" name="文本占位符 35">
            <a:extLst>
              <a:ext uri="{FF2B5EF4-FFF2-40B4-BE49-F238E27FC236}">
                <a16:creationId xmlns:a16="http://schemas.microsoft.com/office/drawing/2014/main" id="{BD245DC2-6D7B-4AEE-B8EE-0D0E473AFFF5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845552" y="4489704"/>
            <a:ext cx="1462088" cy="649288"/>
          </a:xfrm>
        </p:spPr>
        <p:txBody>
          <a:bodyPr rtlCol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 rtl="0"/>
            <a:r>
              <a:rPr lang="zh-CN" altLang="en-US" noProof="0"/>
              <a:t>姓名</a:t>
            </a:r>
          </a:p>
          <a:p>
            <a:pPr lvl="1" rtl="0"/>
            <a:r>
              <a:rPr lang="zh-CN" altLang="en-US" noProof="0"/>
              <a:t>标题</a:t>
            </a:r>
          </a:p>
        </p:txBody>
      </p:sp>
      <p:sp>
        <p:nvSpPr>
          <p:cNvPr id="39" name="文本占位符 35">
            <a:extLst>
              <a:ext uri="{FF2B5EF4-FFF2-40B4-BE49-F238E27FC236}">
                <a16:creationId xmlns:a16="http://schemas.microsoft.com/office/drawing/2014/main" id="{28069EAF-8C82-49CC-8A38-2ACAD26F7DE9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0268712" y="4489704"/>
            <a:ext cx="1462088" cy="649288"/>
          </a:xfrm>
        </p:spPr>
        <p:txBody>
          <a:bodyPr rtlCol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 rtl="0"/>
            <a:r>
              <a:rPr lang="zh-CN" altLang="en-US" noProof="0"/>
              <a:t>姓名</a:t>
            </a:r>
          </a:p>
          <a:p>
            <a:pPr lvl="1" rtl="0"/>
            <a:r>
              <a:rPr lang="zh-CN" altLang="en-US" noProof="0"/>
              <a:t>标题</a:t>
            </a:r>
          </a:p>
        </p:txBody>
      </p:sp>
      <p:sp>
        <p:nvSpPr>
          <p:cNvPr id="40" name="文本占位符 35">
            <a:extLst>
              <a:ext uri="{FF2B5EF4-FFF2-40B4-BE49-F238E27FC236}">
                <a16:creationId xmlns:a16="http://schemas.microsoft.com/office/drawing/2014/main" id="{DAA3B1CD-59B3-4B73-B91A-88CED1D8FDD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94360" y="4489704"/>
            <a:ext cx="1462088" cy="649288"/>
          </a:xfrm>
        </p:spPr>
        <p:txBody>
          <a:bodyPr rtlCol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 rtl="0"/>
            <a:r>
              <a:rPr lang="zh-CN" altLang="en-US" noProof="0"/>
              <a:t>姓名</a:t>
            </a:r>
          </a:p>
          <a:p>
            <a:pPr lvl="1" rtl="0"/>
            <a:r>
              <a:rPr lang="zh-CN" altLang="en-US" noProof="0"/>
              <a:t>标题</a:t>
            </a:r>
          </a:p>
        </p:txBody>
      </p:sp>
      <p:sp>
        <p:nvSpPr>
          <p:cNvPr id="41" name="文本占位符 35">
            <a:extLst>
              <a:ext uri="{FF2B5EF4-FFF2-40B4-BE49-F238E27FC236}">
                <a16:creationId xmlns:a16="http://schemas.microsoft.com/office/drawing/2014/main" id="{C1FED6B0-DEB7-46E3-8038-FE6788AC24A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08376" y="4489704"/>
            <a:ext cx="1462088" cy="649288"/>
          </a:xfrm>
        </p:spPr>
        <p:txBody>
          <a:bodyPr rtlCol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 rtl="0"/>
            <a:r>
              <a:rPr lang="zh-CN" altLang="en-US" noProof="0"/>
              <a:t>姓名</a:t>
            </a:r>
          </a:p>
          <a:p>
            <a:pPr lvl="1" rtl="0"/>
            <a:r>
              <a:rPr lang="zh-CN" altLang="en-US" noProof="0"/>
              <a:t>标题</a:t>
            </a:r>
          </a:p>
        </p:txBody>
      </p:sp>
    </p:spTree>
    <p:extLst>
      <p:ext uri="{BB962C8B-B14F-4D97-AF65-F5344CB8AC3E}">
        <p14:creationId xmlns:p14="http://schemas.microsoft.com/office/powerpoint/2010/main" val="4315117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长方形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15" name="长方形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 rtlCol="0">
            <a:normAutofit/>
          </a:bodyPr>
          <a:lstStyle>
            <a:lvl1pPr>
              <a:defRPr sz="4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rtlCol="0" anchor="b"/>
          <a:lstStyle>
            <a:lvl1pPr marL="0" indent="0">
              <a:buNone/>
              <a:defRPr sz="2400" b="1" cap="none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 rtlCol="0"/>
          <a:lstStyle>
            <a:lvl1pPr>
              <a:spcBef>
                <a:spcPts val="1000"/>
              </a:spcBef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spcBef>
                <a:spcPts val="1000"/>
              </a:spcBef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spcBef>
                <a:spcPts val="1000"/>
              </a:spcBef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spcBef>
                <a:spcPts val="1000"/>
              </a:spcBef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spcBef>
                <a:spcPts val="1000"/>
              </a:spcBef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rtlCol="0" anchor="b"/>
          <a:lstStyle>
            <a:lvl1pPr marL="0" indent="0">
              <a:buNone/>
              <a:defRPr sz="2400" b="1" cap="none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 rtlCol="0"/>
          <a:lstStyle>
            <a:lvl1pPr>
              <a:spcBef>
                <a:spcPts val="1000"/>
              </a:spcBef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spcBef>
                <a:spcPts val="1000"/>
              </a:spcBef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spcBef>
                <a:spcPts val="1000"/>
              </a:spcBef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spcBef>
                <a:spcPts val="1000"/>
              </a:spcBef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spcBef>
                <a:spcPts val="1000"/>
              </a:spcBef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05256" y="6356350"/>
            <a:ext cx="2743200" cy="365125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en-US" altLang="zh-CN" noProof="0"/>
              <a:t>20XX/9/4</a:t>
            </a:r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 noProof="0"/>
              <a:t>演示文稿标题</a:t>
            </a:r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9" name="幻灯片编号占位符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A65A5C87-DF58-40C8-B092-1DE63DB4547E}" type="slidenum">
              <a:rPr lang="en-US" altLang="zh-CN" noProof="0" smtClean="0"/>
              <a:pPr/>
              <a:t>‹#›</a:t>
            </a:fld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069349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 3 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长方形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 userDrawn="1"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15" name="长方形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 rtlCol="0">
            <a:normAutofit/>
          </a:bodyPr>
          <a:lstStyle>
            <a:lvl1pPr>
              <a:defRPr sz="4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6072" y="2372650"/>
            <a:ext cx="3291840" cy="823912"/>
          </a:xfrm>
        </p:spPr>
        <p:txBody>
          <a:bodyPr rtlCol="0" anchor="b"/>
          <a:lstStyle>
            <a:lvl1pPr marL="0" indent="0">
              <a:buNone/>
              <a:defRPr sz="2400" b="1" cap="none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6072" y="3203688"/>
            <a:ext cx="3291840" cy="2968512"/>
          </a:xfrm>
        </p:spPr>
        <p:txBody>
          <a:bodyPr rtlCol="0"/>
          <a:lstStyle>
            <a:lvl1pPr>
              <a:spcBef>
                <a:spcPts val="1000"/>
              </a:spcBef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spcBef>
                <a:spcPts val="1000"/>
              </a:spcBef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spcBef>
                <a:spcPts val="1000"/>
              </a:spcBef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spcBef>
                <a:spcPts val="1000"/>
              </a:spcBef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spcBef>
                <a:spcPts val="1000"/>
              </a:spcBef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507992" y="2372650"/>
            <a:ext cx="3291840" cy="823912"/>
          </a:xfrm>
        </p:spPr>
        <p:txBody>
          <a:bodyPr rtlCol="0" anchor="b"/>
          <a:lstStyle>
            <a:lvl1pPr marL="0" indent="0">
              <a:buNone/>
              <a:defRPr sz="2400" b="1" cap="none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507992" y="3203687"/>
            <a:ext cx="3291840" cy="2968511"/>
          </a:xfrm>
        </p:spPr>
        <p:txBody>
          <a:bodyPr rtlCol="0"/>
          <a:lstStyle>
            <a:lvl1pPr>
              <a:spcBef>
                <a:spcPts val="1000"/>
              </a:spcBef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spcBef>
                <a:spcPts val="1000"/>
              </a:spcBef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spcBef>
                <a:spcPts val="1000"/>
              </a:spcBef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spcBef>
                <a:spcPts val="1000"/>
              </a:spcBef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spcBef>
                <a:spcPts val="1000"/>
              </a:spcBef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05256" y="6356350"/>
            <a:ext cx="2743200" cy="365125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en-US" altLang="zh-CN" noProof="0"/>
              <a:t>20XX/9/4</a:t>
            </a:r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 noProof="0"/>
              <a:t>演示文稿标题</a:t>
            </a:r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9" name="幻灯片编号占位符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A65A5C87-DF58-40C8-B092-1DE63DB4547E}" type="slidenum">
              <a:rPr lang="en-US" altLang="zh-CN" noProof="0" smtClean="0"/>
              <a:pPr/>
              <a:t>‹#›</a:t>
            </a:fld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4" name="文本占位符 4">
            <a:extLst>
              <a:ext uri="{FF2B5EF4-FFF2-40B4-BE49-F238E27FC236}">
                <a16:creationId xmlns:a16="http://schemas.microsoft.com/office/drawing/2014/main" id="{CE04853A-B5A7-418B-B49F-E718136614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439912" y="2372650"/>
            <a:ext cx="3291840" cy="823912"/>
          </a:xfrm>
        </p:spPr>
        <p:txBody>
          <a:bodyPr rtlCol="0" anchor="b"/>
          <a:lstStyle>
            <a:lvl1pPr marL="0" indent="0">
              <a:buNone/>
              <a:defRPr sz="2400" b="1" cap="none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16" name="内容占位符 5">
            <a:extLst>
              <a:ext uri="{FF2B5EF4-FFF2-40B4-BE49-F238E27FC236}">
                <a16:creationId xmlns:a16="http://schemas.microsoft.com/office/drawing/2014/main" id="{D08E5547-BBB9-4D87-A012-6BC6B133086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439912" y="3203687"/>
            <a:ext cx="3291840" cy="2968511"/>
          </a:xfrm>
        </p:spPr>
        <p:txBody>
          <a:bodyPr rtlCol="0"/>
          <a:lstStyle>
            <a:lvl1pPr>
              <a:spcBef>
                <a:spcPts val="1000"/>
              </a:spcBef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spcBef>
                <a:spcPts val="1000"/>
              </a:spcBef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spcBef>
                <a:spcPts val="1000"/>
              </a:spcBef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spcBef>
                <a:spcPts val="1000"/>
              </a:spcBef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spcBef>
                <a:spcPts val="1000"/>
              </a:spcBef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22022610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en-US" altLang="zh-CN" noProof="0"/>
              <a:t>20XX/9/4</a:t>
            </a:r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 noProof="0"/>
              <a:t>演示文稿标题</a:t>
            </a:r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幻灯片编号占位符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A65A5C87-DF58-40C8-B092-1DE63DB4547E}" type="slidenum">
              <a:rPr lang="en-US" altLang="zh-CN" noProof="0" smtClean="0"/>
              <a:pPr/>
              <a:t>‹#›</a:t>
            </a:fld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851344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30" r:id="rId2"/>
    <p:sldLayoutId id="2147483731" r:id="rId3"/>
    <p:sldLayoutId id="2147483723" r:id="rId4"/>
    <p:sldLayoutId id="2147483722" r:id="rId5"/>
    <p:sldLayoutId id="2147483732" r:id="rId6"/>
    <p:sldLayoutId id="2147483736" r:id="rId7"/>
    <p:sldLayoutId id="2147483725" r:id="rId8"/>
    <p:sldLayoutId id="2147483733" r:id="rId9"/>
    <p:sldLayoutId id="2147483734" r:id="rId10"/>
    <p:sldLayoutId id="2147483735" r:id="rId11"/>
    <p:sldLayoutId id="2147483726" r:id="rId12"/>
    <p:sldLayoutId id="2147483727" r:id="rId13"/>
    <p:sldLayoutId id="2147483728" r:id="rId14"/>
    <p:sldLayoutId id="2147483729" r:id="rId15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0D9D20-B4BB-42AA-8DDD-68CC9F1D95D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TEPTEP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游戏社区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D9E8FDB-60EE-45AE-BB89-9A561A61C2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solidFill>
            <a:srgbClr val="03A9F4"/>
          </a:solidFill>
          <a:ln>
            <a:solidFill>
              <a:srgbClr val="03A9F4"/>
            </a:solidFill>
          </a:ln>
        </p:spPr>
        <p:txBody>
          <a:bodyPr rtlCol="0">
            <a:normAutofit fontScale="70000" lnSpcReduction="20000"/>
          </a:bodyPr>
          <a:lstStyle/>
          <a:p>
            <a:pPr rtl="0"/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组员：陈靖宇（安卓）、梁沚诺（产品经理兼测试）</a:t>
            </a:r>
            <a:r>
              <a:rPr lang="zh-CN" altLang="en-US" dirty="0"/>
              <a:t>、陈帆（后端）、陈嘉乐（后端）、叶锦浩（前端）</a:t>
            </a:r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33737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18EAFB6-8216-4AB0-AC49-2231C108C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altLang="zh-CN" noProof="0" smtClean="0"/>
              <a:pPr/>
              <a:t>10</a:t>
            </a:fld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44B19C3A-0227-426B-9627-8F33291C4717}"/>
              </a:ext>
            </a:extLst>
          </p:cNvPr>
          <p:cNvSpPr txBox="1">
            <a:spLocks/>
          </p:cNvSpPr>
          <p:nvPr/>
        </p:nvSpPr>
        <p:spPr>
          <a:xfrm>
            <a:off x="279645" y="136525"/>
            <a:ext cx="5992428" cy="5917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r>
              <a:rPr lang="zh-CN" altLang="en-US" sz="3000" dirty="0"/>
              <a:t>游戏论坛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C8B8704-CEE9-4064-A8C7-2BCCF518C3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798990"/>
            <a:ext cx="3045041" cy="541340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875BE76-30F5-4F24-8D79-1DB0A74754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7282" y="728323"/>
            <a:ext cx="3084791" cy="5484073"/>
          </a:xfrm>
          <a:prstGeom prst="rect">
            <a:avLst/>
          </a:prstGeom>
        </p:spPr>
      </p:pic>
      <p:sp>
        <p:nvSpPr>
          <p:cNvPr id="10" name="标题 1">
            <a:extLst>
              <a:ext uri="{FF2B5EF4-FFF2-40B4-BE49-F238E27FC236}">
                <a16:creationId xmlns:a16="http://schemas.microsoft.com/office/drawing/2014/main" id="{8FD5681D-5B20-4EA4-A346-F1324420EBF4}"/>
              </a:ext>
            </a:extLst>
          </p:cNvPr>
          <p:cNvSpPr txBox="1">
            <a:spLocks/>
          </p:cNvSpPr>
          <p:nvPr/>
        </p:nvSpPr>
        <p:spPr>
          <a:xfrm>
            <a:off x="9800948" y="1136341"/>
            <a:ext cx="1935332" cy="43678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000" dirty="0"/>
              <a:t>每个游戏对应的游戏论坛，支持实时的动态刷新。并支持发布（文字加图片）动态以及按时间排序。并可以查看官方发布的信息。</a:t>
            </a:r>
            <a:endParaRPr lang="en-US" altLang="zh-CN" sz="2000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633E73A9-0B96-494C-B22C-4B73B496C9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2120" y="728322"/>
            <a:ext cx="3084791" cy="5484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2629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21CB2DE-04DB-4114-B482-A51823B682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altLang="zh-CN" noProof="0" smtClean="0"/>
              <a:pPr/>
              <a:t>11</a:t>
            </a:fld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50F31286-C068-426B-A196-CB6D62908389}"/>
              </a:ext>
            </a:extLst>
          </p:cNvPr>
          <p:cNvSpPr txBox="1">
            <a:spLocks/>
          </p:cNvSpPr>
          <p:nvPr/>
        </p:nvSpPr>
        <p:spPr>
          <a:xfrm>
            <a:off x="279645" y="153861"/>
            <a:ext cx="5992428" cy="5917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r>
              <a:rPr lang="zh-CN" altLang="en-US" sz="3000" dirty="0"/>
              <a:t>时间线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B0BB5B6-8558-4720-A6E5-CE4630A4C7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0428" y="449760"/>
            <a:ext cx="3351645" cy="5958479"/>
          </a:xfrm>
          <a:prstGeom prst="rect">
            <a:avLst/>
          </a:prstGeom>
        </p:spPr>
      </p:pic>
      <p:sp>
        <p:nvSpPr>
          <p:cNvPr id="9" name="标题 1">
            <a:extLst>
              <a:ext uri="{FF2B5EF4-FFF2-40B4-BE49-F238E27FC236}">
                <a16:creationId xmlns:a16="http://schemas.microsoft.com/office/drawing/2014/main" id="{AB3E3D12-2891-42E5-A8C1-CBBCE43917ED}"/>
              </a:ext>
            </a:extLst>
          </p:cNvPr>
          <p:cNvSpPr txBox="1">
            <a:spLocks/>
          </p:cNvSpPr>
          <p:nvPr/>
        </p:nvSpPr>
        <p:spPr>
          <a:xfrm>
            <a:off x="7409154" y="1160379"/>
            <a:ext cx="2791289" cy="34560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000" dirty="0"/>
              <a:t>查看我关注的所有的游戏论坛所发的全部信息，并支持实时的动态刷新。</a:t>
            </a:r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39947923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BBE5DEBB-7AE8-48B6-9555-31B7336BF7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altLang="zh-CN" noProof="0" smtClean="0"/>
              <a:pPr/>
              <a:t>12</a:t>
            </a:fld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A6DD8C1E-6D24-4F61-8493-0522F53399F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64471" y="265675"/>
            <a:ext cx="5992428" cy="591798"/>
          </a:xfrm>
        </p:spPr>
        <p:txBody>
          <a:bodyPr>
            <a:normAutofit/>
          </a:bodyPr>
          <a:lstStyle/>
          <a:p>
            <a:r>
              <a:rPr lang="zh-CN" altLang="en-US" sz="3000" dirty="0"/>
              <a:t>个人中心</a:t>
            </a:r>
          </a:p>
        </p:txBody>
      </p:sp>
      <p:sp>
        <p:nvSpPr>
          <p:cNvPr id="14" name="标题 1">
            <a:extLst>
              <a:ext uri="{FF2B5EF4-FFF2-40B4-BE49-F238E27FC236}">
                <a16:creationId xmlns:a16="http://schemas.microsoft.com/office/drawing/2014/main" id="{EDE87214-7B3E-4891-B6DD-3B1E496323B3}"/>
              </a:ext>
            </a:extLst>
          </p:cNvPr>
          <p:cNvSpPr txBox="1">
            <a:spLocks/>
          </p:cNvSpPr>
          <p:nvPr/>
        </p:nvSpPr>
        <p:spPr>
          <a:xfrm>
            <a:off x="564471" y="734250"/>
            <a:ext cx="2821620" cy="349152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000" dirty="0"/>
              <a:t>基本功能：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zh-CN" altLang="en-US" sz="2000" dirty="0"/>
              <a:t>头像更换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zh-CN" altLang="en-US" sz="2000" dirty="0"/>
              <a:t>查看我关注的游戏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zh-CN" altLang="en-US" sz="2000" dirty="0"/>
              <a:t>查看我发布的动态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zh-CN" altLang="en-US" sz="2000" dirty="0"/>
              <a:t>查看我收藏的动态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zh-CN" altLang="en-US" sz="2000" dirty="0"/>
              <a:t>退出登录</a:t>
            </a:r>
            <a:endParaRPr lang="en-US" altLang="zh-CN" sz="20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DFDF938-7763-4A22-864A-8FEFC29078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5657" y="423847"/>
            <a:ext cx="3303326" cy="587257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7AAD129-41CD-4D7F-A78A-2926B8E8FB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6422" y="423846"/>
            <a:ext cx="3303326" cy="5872579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17051F3E-A724-4EC1-9DEB-E041AD803C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7520" y="423845"/>
            <a:ext cx="3303326" cy="587258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9A36F62A-5C89-410E-BD0A-26CFA5AE25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6422" y="423845"/>
            <a:ext cx="3303326" cy="5872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500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BBE5DEBB-7AE8-48B6-9555-31B7336BF7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altLang="zh-CN" noProof="0" smtClean="0"/>
              <a:pPr/>
              <a:t>13</a:t>
            </a:fld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A6DD8C1E-6D24-4F61-8493-0522F53399F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64471" y="265675"/>
            <a:ext cx="5992428" cy="591798"/>
          </a:xfrm>
        </p:spPr>
        <p:txBody>
          <a:bodyPr>
            <a:normAutofit/>
          </a:bodyPr>
          <a:lstStyle/>
          <a:p>
            <a:r>
              <a:rPr lang="zh-CN" altLang="en-US" sz="3000" dirty="0"/>
              <a:t>登录、注册</a:t>
            </a:r>
          </a:p>
        </p:txBody>
      </p:sp>
      <p:sp>
        <p:nvSpPr>
          <p:cNvPr id="14" name="标题 1">
            <a:extLst>
              <a:ext uri="{FF2B5EF4-FFF2-40B4-BE49-F238E27FC236}">
                <a16:creationId xmlns:a16="http://schemas.microsoft.com/office/drawing/2014/main" id="{EDE87214-7B3E-4891-B6DD-3B1E496323B3}"/>
              </a:ext>
            </a:extLst>
          </p:cNvPr>
          <p:cNvSpPr txBox="1">
            <a:spLocks/>
          </p:cNvSpPr>
          <p:nvPr/>
        </p:nvSpPr>
        <p:spPr>
          <a:xfrm>
            <a:off x="564471" y="734250"/>
            <a:ext cx="2821620" cy="349152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000" dirty="0"/>
              <a:t>使用公私钥进行前后端加解密</a:t>
            </a:r>
            <a:endParaRPr lang="en-US" altLang="zh-CN" sz="20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79A92B2-F786-40B9-BCF3-3AD914CC45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9635" y="488271"/>
            <a:ext cx="3116062" cy="553966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DE6CCC3-6541-4278-91C0-C0BA41DC17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8620" y="488271"/>
            <a:ext cx="3116063" cy="5539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7144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幻灯片编号占位符 8">
            <a:extLst>
              <a:ext uri="{FF2B5EF4-FFF2-40B4-BE49-F238E27FC236}">
                <a16:creationId xmlns:a16="http://schemas.microsoft.com/office/drawing/2014/main" id="{891003F3-F17A-4CAC-B7CA-4C498BA84E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65A5C87-DF58-40C8-B092-1DE63DB4547E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pPr rtl="0"/>
              <a:t>14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1" name="标题 1">
            <a:extLst>
              <a:ext uri="{FF2B5EF4-FFF2-40B4-BE49-F238E27FC236}">
                <a16:creationId xmlns:a16="http://schemas.microsoft.com/office/drawing/2014/main" id="{FCDF0CC3-7604-4505-BF5B-2D26FA263C9E}"/>
              </a:ext>
            </a:extLst>
          </p:cNvPr>
          <p:cNvSpPr txBox="1">
            <a:spLocks/>
          </p:cNvSpPr>
          <p:nvPr/>
        </p:nvSpPr>
        <p:spPr>
          <a:xfrm>
            <a:off x="202335" y="88122"/>
            <a:ext cx="5992428" cy="5917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r>
              <a:rPr lang="zh-CN" altLang="en-US" sz="3000" dirty="0"/>
              <a:t>项目架构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A5542244-76D4-443A-BA03-86C7C612439F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11" b="1499"/>
          <a:stretch/>
        </p:blipFill>
        <p:spPr bwMode="auto">
          <a:xfrm>
            <a:off x="202335" y="679920"/>
            <a:ext cx="5540776" cy="617808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A03C941D-0A8A-48B3-98EB-080043498607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671283"/>
            <a:ext cx="5540776" cy="4243011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标题 1">
            <a:extLst>
              <a:ext uri="{FF2B5EF4-FFF2-40B4-BE49-F238E27FC236}">
                <a16:creationId xmlns:a16="http://schemas.microsoft.com/office/drawing/2014/main" id="{4E4F6ACD-A3F8-4346-8E4F-DDFBF33772E5}"/>
              </a:ext>
            </a:extLst>
          </p:cNvPr>
          <p:cNvSpPr txBox="1">
            <a:spLocks/>
          </p:cNvSpPr>
          <p:nvPr/>
        </p:nvSpPr>
        <p:spPr>
          <a:xfrm>
            <a:off x="6096000" y="5909011"/>
            <a:ext cx="5992428" cy="5917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endParaRPr lang="zh-CN" altLang="en-US" sz="3000" dirty="0"/>
          </a:p>
        </p:txBody>
      </p: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33AB1A56-D8FA-4B16-B239-73A7E8A27D6F}"/>
              </a:ext>
            </a:extLst>
          </p:cNvPr>
          <p:cNvCxnSpPr>
            <a:cxnSpLocks/>
          </p:cNvCxnSpPr>
          <p:nvPr/>
        </p:nvCxnSpPr>
        <p:spPr>
          <a:xfrm>
            <a:off x="6710133" y="3666477"/>
            <a:ext cx="0" cy="34622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84677D81-ACC5-4F5B-B8DF-319EC7A383C8}"/>
              </a:ext>
            </a:extLst>
          </p:cNvPr>
          <p:cNvSpPr txBox="1"/>
          <p:nvPr/>
        </p:nvSpPr>
        <p:spPr>
          <a:xfrm flipH="1">
            <a:off x="6645867" y="3716481"/>
            <a:ext cx="14061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 err="1"/>
              <a:t>JavaScriptInterface</a:t>
            </a:r>
            <a:endParaRPr lang="zh-CN" altLang="en-US" sz="1000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8144BF64-90C0-48FE-979D-C196C81B1A64}"/>
              </a:ext>
            </a:extLst>
          </p:cNvPr>
          <p:cNvSpPr txBox="1"/>
          <p:nvPr/>
        </p:nvSpPr>
        <p:spPr>
          <a:xfrm flipH="1">
            <a:off x="6389894" y="2945325"/>
            <a:ext cx="14061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/>
              <a:t>android</a:t>
            </a:r>
            <a:endParaRPr lang="zh-CN" altLang="en-US" sz="1000" dirty="0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1FF7548E-AC9C-4222-98C4-986B1CF6BC47}"/>
              </a:ext>
            </a:extLst>
          </p:cNvPr>
          <p:cNvSpPr txBox="1"/>
          <p:nvPr/>
        </p:nvSpPr>
        <p:spPr>
          <a:xfrm flipH="1">
            <a:off x="6389893" y="4346763"/>
            <a:ext cx="14061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/>
              <a:t>Web</a:t>
            </a:r>
            <a:r>
              <a:rPr lang="zh-CN" altLang="en-US" sz="1000" dirty="0"/>
              <a:t>前端</a:t>
            </a:r>
          </a:p>
        </p:txBody>
      </p:sp>
    </p:spTree>
    <p:extLst>
      <p:ext uri="{BB962C8B-B14F-4D97-AF65-F5344CB8AC3E}">
        <p14:creationId xmlns:p14="http://schemas.microsoft.com/office/powerpoint/2010/main" val="11857928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0D9D20-B4BB-42AA-8DDD-68CC9F1D95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01368" y="1841765"/>
            <a:ext cx="8586216" cy="2176272"/>
          </a:xfrm>
        </p:spPr>
        <p:txBody>
          <a:bodyPr rtlCol="0"/>
          <a:lstStyle/>
          <a:p>
            <a:pPr rtl="0"/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谢聆！</a:t>
            </a:r>
          </a:p>
        </p:txBody>
      </p:sp>
    </p:spTree>
    <p:extLst>
      <p:ext uri="{BB962C8B-B14F-4D97-AF65-F5344CB8AC3E}">
        <p14:creationId xmlns:p14="http://schemas.microsoft.com/office/powerpoint/2010/main" val="12548714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9501C14-7F4D-4D43-AB31-14E1B4AA1C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626" y="964057"/>
            <a:ext cx="8403425" cy="1536192"/>
          </a:xfrm>
        </p:spPr>
        <p:txBody>
          <a:bodyPr rtlCol="0">
            <a:normAutofit/>
          </a:bodyPr>
          <a:lstStyle/>
          <a:p>
            <a:pPr rtl="0"/>
            <a:r>
              <a:rPr lang="en-US" altLang="zh-CN" sz="4500" dirty="0"/>
              <a:t>TEPTEP</a:t>
            </a:r>
            <a:r>
              <a:rPr lang="zh-CN" altLang="en-US" sz="4500" dirty="0"/>
              <a:t>游戏社区项目</a:t>
            </a:r>
            <a:endParaRPr lang="zh-CN" altLang="en-US" sz="45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4141C1E-7FB9-4FD0-9195-B9ADFD18AD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>
            <a:normAutofit fontScale="92500" lnSpcReduction="20000"/>
          </a:bodyPr>
          <a:lstStyle/>
          <a:p>
            <a:pPr rtl="0"/>
            <a:r>
              <a:rPr lang="zh-CN" altLang="en-US" sz="2000" dirty="0"/>
              <a:t>本此项目</a:t>
            </a:r>
            <a:r>
              <a:rPr lang="en-US" altLang="zh-CN" sz="2000" dirty="0"/>
              <a:t>app</a:t>
            </a:r>
            <a:r>
              <a:rPr lang="zh-CN" altLang="en-US" sz="2000" dirty="0"/>
              <a:t>的开发主要包含以下基本功能：</a:t>
            </a:r>
            <a:endParaRPr lang="en-US" altLang="zh-CN" sz="2000" dirty="0"/>
          </a:p>
          <a:p>
            <a:pPr rtl="0"/>
            <a:r>
              <a:rPr lang="zh-CN" altLang="zh-CN" sz="2000" kern="100" dirty="0">
                <a:effectLst/>
                <a:cs typeface="微软雅黑" panose="020B0503020204020204" pitchFamily="34" charset="-122"/>
              </a:rPr>
              <a:t>实现游戏论坛普通用户客户端的基本使用功能，包括登录和注册。</a:t>
            </a:r>
            <a:endParaRPr lang="en-US" altLang="zh-CN" sz="2000" kern="100" dirty="0">
              <a:effectLst/>
              <a:cs typeface="微软雅黑" panose="020B0503020204020204" pitchFamily="34" charset="-122"/>
            </a:endParaRPr>
          </a:p>
          <a:p>
            <a:pPr rtl="0"/>
            <a:r>
              <a:rPr lang="zh-CN" altLang="en-US" sz="2000" kern="100" dirty="0">
                <a:effectLst/>
                <a:cs typeface="微软雅黑" panose="020B0503020204020204" pitchFamily="34" charset="-122"/>
              </a:rPr>
              <a:t>在社区</a:t>
            </a:r>
            <a:r>
              <a:rPr lang="zh-CN" altLang="zh-CN" sz="2000" kern="100" dirty="0">
                <a:effectLst/>
                <a:cs typeface="微软雅黑" panose="020B0503020204020204" pitchFamily="34" charset="-122"/>
              </a:rPr>
              <a:t>首页中</a:t>
            </a:r>
            <a:r>
              <a:rPr lang="zh-CN" altLang="en-US" sz="2000" kern="100" dirty="0">
                <a:effectLst/>
                <a:cs typeface="微软雅黑" panose="020B0503020204020204" pitchFamily="34" charset="-122"/>
              </a:rPr>
              <a:t>用户可以活动</a:t>
            </a:r>
            <a:r>
              <a:rPr lang="zh-CN" altLang="zh-CN" sz="2000" kern="100" dirty="0">
                <a:effectLst/>
                <a:cs typeface="微软雅黑" panose="020B0503020204020204" pitchFamily="34" charset="-122"/>
              </a:rPr>
              <a:t>游戏推荐页、排行榜、</a:t>
            </a:r>
            <a:r>
              <a:rPr lang="zh-CN" altLang="en-US" sz="2000" kern="100" dirty="0">
                <a:cs typeface="微软雅黑" panose="020B0503020204020204" pitchFamily="34" charset="-122"/>
              </a:rPr>
              <a:t>热门榜的</a:t>
            </a:r>
            <a:r>
              <a:rPr lang="zh-CN" altLang="zh-CN" sz="2000" kern="100" dirty="0">
                <a:effectLst/>
                <a:cs typeface="微软雅黑" panose="020B0503020204020204" pitchFamily="34" charset="-122"/>
              </a:rPr>
              <a:t>游戏</a:t>
            </a:r>
            <a:r>
              <a:rPr lang="zh-CN" altLang="en-US" sz="2000" kern="100" dirty="0">
                <a:effectLst/>
                <a:cs typeface="微软雅黑" panose="020B0503020204020204" pitchFamily="34" charset="-122"/>
              </a:rPr>
              <a:t>信息</a:t>
            </a:r>
            <a:r>
              <a:rPr lang="zh-CN" altLang="zh-CN" sz="2000" kern="100" dirty="0">
                <a:effectLst/>
                <a:cs typeface="微软雅黑" panose="020B0503020204020204" pitchFamily="34" charset="-122"/>
              </a:rPr>
              <a:t>，游戏详情包括游戏</a:t>
            </a:r>
            <a:r>
              <a:rPr lang="zh-CN" altLang="en-US" sz="2000" kern="100" dirty="0">
                <a:effectLst/>
                <a:cs typeface="微软雅黑" panose="020B0503020204020204" pitchFamily="34" charset="-122"/>
              </a:rPr>
              <a:t>简介，种类、配置</a:t>
            </a:r>
            <a:r>
              <a:rPr lang="zh-CN" altLang="zh-CN" sz="2000" kern="100" dirty="0">
                <a:effectLst/>
                <a:cs typeface="微软雅黑" panose="020B0503020204020204" pitchFamily="34" charset="-122"/>
              </a:rPr>
              <a:t>等</a:t>
            </a:r>
            <a:r>
              <a:rPr lang="zh-CN" altLang="en-US" sz="2000" kern="100" dirty="0">
                <a:effectLst/>
                <a:cs typeface="微软雅黑" panose="020B0503020204020204" pitchFamily="34" charset="-122"/>
              </a:rPr>
              <a:t>信息，并且拥有评分评论功能。</a:t>
            </a:r>
            <a:endParaRPr lang="en-US" altLang="zh-CN" sz="2000" kern="100" dirty="0">
              <a:effectLst/>
              <a:cs typeface="微软雅黑" panose="020B0503020204020204" pitchFamily="34" charset="-122"/>
            </a:endParaRPr>
          </a:p>
          <a:p>
            <a:pPr rtl="0"/>
            <a:r>
              <a:rPr lang="zh-CN" altLang="zh-CN" sz="2000" kern="100" dirty="0">
                <a:effectLst/>
                <a:cs typeface="微软雅黑" panose="020B0503020204020204" pitchFamily="34" charset="-122"/>
              </a:rPr>
              <a:t>同时</a:t>
            </a:r>
            <a:r>
              <a:rPr lang="en-US" altLang="zh-CN" sz="2000" kern="100" dirty="0">
                <a:effectLst/>
                <a:cs typeface="微软雅黑" panose="020B0503020204020204" pitchFamily="34" charset="-122"/>
              </a:rPr>
              <a:t>app</a:t>
            </a:r>
            <a:r>
              <a:rPr lang="zh-CN" altLang="en-US" sz="2000" kern="100" dirty="0">
                <a:cs typeface="微软雅黑" panose="020B0503020204020204" pitchFamily="34" charset="-122"/>
              </a:rPr>
              <a:t>拥有游戏</a:t>
            </a:r>
            <a:r>
              <a:rPr lang="zh-CN" altLang="zh-CN" sz="2000" kern="100" dirty="0">
                <a:effectLst/>
                <a:cs typeface="微软雅黑" panose="020B0503020204020204" pitchFamily="34" charset="-122"/>
              </a:rPr>
              <a:t>相应的游戏</a:t>
            </a:r>
            <a:r>
              <a:rPr lang="zh-CN" altLang="en-US" sz="2000" kern="100" dirty="0">
                <a:effectLst/>
                <a:cs typeface="微软雅黑" panose="020B0503020204020204" pitchFamily="34" charset="-122"/>
              </a:rPr>
              <a:t>论坛，</a:t>
            </a:r>
            <a:r>
              <a:rPr lang="zh-CN" altLang="zh-CN" sz="2000" kern="100" dirty="0">
                <a:effectLst/>
                <a:cs typeface="微软雅黑" panose="020B0503020204020204" pitchFamily="34" charset="-122"/>
              </a:rPr>
              <a:t>将允许用户在板块内自由发布</a:t>
            </a:r>
            <a:r>
              <a:rPr lang="zh-CN" altLang="en-US" sz="2000" kern="100" dirty="0">
                <a:effectLst/>
                <a:cs typeface="微软雅黑" panose="020B0503020204020204" pitchFamily="34" charset="-122"/>
              </a:rPr>
              <a:t>，点赞和收藏有关</a:t>
            </a:r>
            <a:r>
              <a:rPr lang="zh-CN" altLang="zh-CN" sz="2000" kern="100" dirty="0">
                <a:effectLst/>
                <a:cs typeface="微软雅黑" panose="020B0503020204020204" pitchFamily="34" charset="-122"/>
              </a:rPr>
              <a:t>动态</a:t>
            </a:r>
            <a:r>
              <a:rPr lang="zh-CN" altLang="en-US" sz="2000" kern="100" dirty="0">
                <a:effectLst/>
                <a:cs typeface="微软雅黑" panose="020B0503020204020204" pitchFamily="34" charset="-122"/>
              </a:rPr>
              <a:t>，并在自己的时间线中查看自己关注的游戏。</a:t>
            </a:r>
            <a:endParaRPr lang="zh-CN" altLang="en-US" sz="20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0C59246-61F9-4344-994B-CAC75B954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65A5C87-DF58-40C8-B092-1DE63DB4547E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pPr rtl="0"/>
              <a:t>2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F43163D3-BFE0-4F44-80F9-620D4DC53AA0}"/>
              </a:ext>
            </a:extLst>
          </p:cNvPr>
          <p:cNvSpPr/>
          <p:nvPr/>
        </p:nvSpPr>
        <p:spPr>
          <a:xfrm>
            <a:off x="7377674" y="3096293"/>
            <a:ext cx="1402670" cy="1332006"/>
          </a:xfrm>
          <a:prstGeom prst="round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rgbClr val="03A9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B66E43BA-E2C7-4A02-BAAD-D6778D0C05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72587" y="1954167"/>
            <a:ext cx="2377787" cy="422717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4713846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6D3A99-BC9D-4DC2-BE1B-9E2C93EDD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团队协作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45695EB0-C49E-477B-BEEE-F20B3A325F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solidFill>
            <a:srgbClr val="03A9F4"/>
          </a:solidFill>
        </p:spPr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775445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E209E4-B947-4446-AD42-C1B3A0C1F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/>
              <a:t>进度跟踪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日期占位符 3">
            <a:extLst>
              <a:ext uri="{FF2B5EF4-FFF2-40B4-BE49-F238E27FC236}">
                <a16:creationId xmlns:a16="http://schemas.microsoft.com/office/drawing/2014/main" id="{D4486A56-2CA4-425A-89F9-E8324C1268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altLang="zh-CN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20XX/9/4</a:t>
            </a:r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8" name="页脚占位符 4">
            <a:extLst>
              <a:ext uri="{FF2B5EF4-FFF2-40B4-BE49-F238E27FC236}">
                <a16:creationId xmlns:a16="http://schemas.microsoft.com/office/drawing/2014/main" id="{D65C8300-CD8E-4F35-9B79-C5DE7AD9DC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演示文稿标题</a:t>
            </a:r>
          </a:p>
        </p:txBody>
      </p:sp>
      <p:sp>
        <p:nvSpPr>
          <p:cNvPr id="10" name="幻灯片编号占位符 5">
            <a:extLst>
              <a:ext uri="{FF2B5EF4-FFF2-40B4-BE49-F238E27FC236}">
                <a16:creationId xmlns:a16="http://schemas.microsoft.com/office/drawing/2014/main" id="{4E797B30-1740-4A68-A40B-1D255EBC2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65A5C87-DF58-40C8-B092-1DE63DB4547E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pPr rtl="0"/>
              <a:t>4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4C195A3-33BA-4310-8E1B-F9D65C677D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49597"/>
            <a:ext cx="12192000" cy="438537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9862D1A-CAF1-4CF9-AEA8-115D0F2DA5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3627" y="340392"/>
            <a:ext cx="7673266" cy="3762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742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E209E4-B947-4446-AD42-C1B3A0C1F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4130"/>
            <a:ext cx="10168128" cy="1179576"/>
          </a:xfrm>
        </p:spPr>
        <p:txBody>
          <a:bodyPr rtlCol="0"/>
          <a:lstStyle/>
          <a:p>
            <a:pPr rtl="0"/>
            <a:r>
              <a:rPr lang="zh-CN" altLang="en-US" dirty="0"/>
              <a:t>日常组内交流以及每周总结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9" name="页脚占位符 4">
            <a:extLst>
              <a:ext uri="{FF2B5EF4-FFF2-40B4-BE49-F238E27FC236}">
                <a16:creationId xmlns:a16="http://schemas.microsoft.com/office/drawing/2014/main" id="{948F1280-0C85-421E-BF0E-DB3DAF29F3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演示文标题</a:t>
            </a:r>
          </a:p>
        </p:txBody>
      </p:sp>
      <p:sp>
        <p:nvSpPr>
          <p:cNvPr id="10" name="幻灯片编号占位符 5">
            <a:extLst>
              <a:ext uri="{FF2B5EF4-FFF2-40B4-BE49-F238E27FC236}">
                <a16:creationId xmlns:a16="http://schemas.microsoft.com/office/drawing/2014/main" id="{27357B90-43D4-43A9-9C2B-156AED8FFF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65A5C87-DF58-40C8-B092-1DE63DB4547E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pPr rtl="0"/>
              <a:t>5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501D6D9-B599-48A1-9B1E-5B67535866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51BD2A2-F0F6-4BC2-B2C5-63C5FAA14D52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67" b="9488"/>
          <a:stretch/>
        </p:blipFill>
        <p:spPr bwMode="auto">
          <a:xfrm>
            <a:off x="177395" y="1465039"/>
            <a:ext cx="2568422" cy="416933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9F817DA8-910E-4890-BEB7-1727646A30A4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66" b="9536"/>
          <a:stretch/>
        </p:blipFill>
        <p:spPr bwMode="auto">
          <a:xfrm>
            <a:off x="2857180" y="1465039"/>
            <a:ext cx="2382279" cy="416933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6EAB22E5-927E-4D1C-8ACD-ACCEA419F3E7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1872" y="1465039"/>
            <a:ext cx="2109470" cy="438848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2DBE3B3-36CB-45D1-9D9D-E4D2C3CC6B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73755" y="1189680"/>
            <a:ext cx="3932261" cy="4663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3536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6D3A99-BC9D-4DC2-BE1B-9E2C93EDD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CN" dirty="0"/>
              <a:t>App</a:t>
            </a:r>
            <a:r>
              <a:rPr lang="zh-CN" altLang="en-US" dirty="0"/>
              <a:t>功能展示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45695EB0-C49E-477B-BEEE-F20B3A325F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solidFill>
            <a:srgbClr val="03A9F4"/>
          </a:solidFill>
        </p:spPr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456778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页脚占位符 7">
            <a:extLst>
              <a:ext uri="{FF2B5EF4-FFF2-40B4-BE49-F238E27FC236}">
                <a16:creationId xmlns:a16="http://schemas.microsoft.com/office/drawing/2014/main" id="{9C064521-EC88-4F61-9D7A-834BE971E4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noProof="0" dirty="0"/>
              <a:t>TEPTEP</a:t>
            </a:r>
            <a:r>
              <a:rPr lang="zh-CN" altLang="en-US" noProof="0" dirty="0"/>
              <a:t>游戏社区</a:t>
            </a:r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BBE5DEBB-7AE8-48B6-9555-31B7336BF7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altLang="zh-CN" noProof="0" smtClean="0"/>
              <a:pPr/>
              <a:t>7</a:t>
            </a:fld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A6DD8C1E-6D24-4F61-8493-0522F53399F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79645" y="124081"/>
            <a:ext cx="5992428" cy="591798"/>
          </a:xfrm>
        </p:spPr>
        <p:txBody>
          <a:bodyPr>
            <a:normAutofit/>
          </a:bodyPr>
          <a:lstStyle/>
          <a:p>
            <a:r>
              <a:rPr lang="zh-CN" altLang="en-US" sz="3000" dirty="0"/>
              <a:t>首页</a:t>
            </a:r>
          </a:p>
        </p:txBody>
      </p:sp>
      <p:sp>
        <p:nvSpPr>
          <p:cNvPr id="10" name="标题 1">
            <a:extLst>
              <a:ext uri="{FF2B5EF4-FFF2-40B4-BE49-F238E27FC236}">
                <a16:creationId xmlns:a16="http://schemas.microsoft.com/office/drawing/2014/main" id="{B6597F77-B8F9-4608-832D-4AA923796020}"/>
              </a:ext>
            </a:extLst>
          </p:cNvPr>
          <p:cNvSpPr txBox="1">
            <a:spLocks/>
          </p:cNvSpPr>
          <p:nvPr/>
        </p:nvSpPr>
        <p:spPr>
          <a:xfrm>
            <a:off x="838200" y="785105"/>
            <a:ext cx="1942731" cy="5917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r>
              <a:rPr lang="zh-CN" altLang="en-US" sz="2500" dirty="0"/>
              <a:t>推荐页面</a:t>
            </a:r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29E993E1-7E5D-4762-9D4A-7FB59746ADEA}"/>
              </a:ext>
            </a:extLst>
          </p:cNvPr>
          <p:cNvSpPr txBox="1">
            <a:spLocks/>
          </p:cNvSpPr>
          <p:nvPr/>
        </p:nvSpPr>
        <p:spPr>
          <a:xfrm>
            <a:off x="5270375" y="716904"/>
            <a:ext cx="1427826" cy="5917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r>
              <a:rPr lang="zh-CN" altLang="en-US" sz="2500" dirty="0"/>
              <a:t>热门榜</a:t>
            </a:r>
          </a:p>
        </p:txBody>
      </p:sp>
      <p:sp>
        <p:nvSpPr>
          <p:cNvPr id="14" name="标题 1">
            <a:extLst>
              <a:ext uri="{FF2B5EF4-FFF2-40B4-BE49-F238E27FC236}">
                <a16:creationId xmlns:a16="http://schemas.microsoft.com/office/drawing/2014/main" id="{EDE87214-7B3E-4891-B6DD-3B1E496323B3}"/>
              </a:ext>
            </a:extLst>
          </p:cNvPr>
          <p:cNvSpPr txBox="1">
            <a:spLocks/>
          </p:cNvSpPr>
          <p:nvPr/>
        </p:nvSpPr>
        <p:spPr>
          <a:xfrm>
            <a:off x="9358543" y="715879"/>
            <a:ext cx="2493886" cy="5917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r>
              <a:rPr lang="zh-CN" altLang="en-US" sz="2500" dirty="0"/>
              <a:t>粉丝榜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AFA63EA-244A-4FE6-9879-F50AE5B462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429" y="1419202"/>
            <a:ext cx="2777146" cy="493714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BC198D0-6117-4ABE-8CE9-BD28042B32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1067" y="1419202"/>
            <a:ext cx="2777146" cy="4937148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1270A9C2-19A8-40E2-8820-66A81F068B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7364" y="1376903"/>
            <a:ext cx="2800939" cy="4979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6499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页脚占位符 7">
            <a:extLst>
              <a:ext uri="{FF2B5EF4-FFF2-40B4-BE49-F238E27FC236}">
                <a16:creationId xmlns:a16="http://schemas.microsoft.com/office/drawing/2014/main" id="{9C064521-EC88-4F61-9D7A-834BE971E4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noProof="0" dirty="0"/>
              <a:t>TEPTEP</a:t>
            </a:r>
            <a:r>
              <a:rPr lang="zh-CN" altLang="en-US" noProof="0" dirty="0"/>
              <a:t>游戏社区</a:t>
            </a:r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BBE5DEBB-7AE8-48B6-9555-31B7336BF7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altLang="zh-CN" noProof="0" smtClean="0"/>
              <a:pPr/>
              <a:t>8</a:t>
            </a:fld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A6DD8C1E-6D24-4F61-8493-0522F53399F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79645" y="136525"/>
            <a:ext cx="5992428" cy="591798"/>
          </a:xfrm>
        </p:spPr>
        <p:txBody>
          <a:bodyPr>
            <a:normAutofit/>
          </a:bodyPr>
          <a:lstStyle/>
          <a:p>
            <a:r>
              <a:rPr lang="zh-CN" altLang="en-US" sz="3000" dirty="0"/>
              <a:t>排行榜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AE38C9A-259B-4AFB-BF0B-DA0B622BF7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6144" y="528179"/>
            <a:ext cx="3263423" cy="5801641"/>
          </a:xfrm>
          <a:prstGeom prst="rect">
            <a:avLst/>
          </a:prstGeom>
        </p:spPr>
      </p:pic>
      <p:sp>
        <p:nvSpPr>
          <p:cNvPr id="13" name="标题 1">
            <a:extLst>
              <a:ext uri="{FF2B5EF4-FFF2-40B4-BE49-F238E27FC236}">
                <a16:creationId xmlns:a16="http://schemas.microsoft.com/office/drawing/2014/main" id="{11C9A621-D8B9-4EA6-9C59-50C7E9A33E7B}"/>
              </a:ext>
            </a:extLst>
          </p:cNvPr>
          <p:cNvSpPr txBox="1">
            <a:spLocks/>
          </p:cNvSpPr>
          <p:nvPr/>
        </p:nvSpPr>
        <p:spPr>
          <a:xfrm>
            <a:off x="6636796" y="1604263"/>
            <a:ext cx="2791289" cy="34560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000" dirty="0"/>
              <a:t>游戏排行榜，根据游戏评分星级进行排序</a:t>
            </a:r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14392177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5486C08-E163-460A-BC4C-86E365372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altLang="zh-CN" noProof="0" smtClean="0"/>
              <a:pPr/>
              <a:t>9</a:t>
            </a:fld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E36A9DC5-5F91-4B12-B186-5AC423F35C82}"/>
              </a:ext>
            </a:extLst>
          </p:cNvPr>
          <p:cNvSpPr txBox="1">
            <a:spLocks/>
          </p:cNvSpPr>
          <p:nvPr/>
        </p:nvSpPr>
        <p:spPr>
          <a:xfrm>
            <a:off x="279645" y="136525"/>
            <a:ext cx="5992428" cy="5917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r>
              <a:rPr lang="zh-CN" altLang="en-US" sz="3000" dirty="0"/>
              <a:t>游戏详情页</a:t>
            </a:r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55A88B77-2AE6-4184-A8FC-79ECCBEFB780}"/>
              </a:ext>
            </a:extLst>
          </p:cNvPr>
          <p:cNvSpPr txBox="1">
            <a:spLocks/>
          </p:cNvSpPr>
          <p:nvPr/>
        </p:nvSpPr>
        <p:spPr>
          <a:xfrm>
            <a:off x="6515007" y="219938"/>
            <a:ext cx="1942731" cy="5917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r>
              <a:rPr lang="zh-CN" altLang="en-US" sz="2500" dirty="0"/>
              <a:t>评论、评分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E4111AA-C70F-4259-AF55-300507710D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645" y="811736"/>
            <a:ext cx="2861384" cy="508690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59D4B5DB-A906-42FA-B4C5-B1C478DB35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5859" y="811737"/>
            <a:ext cx="2861384" cy="508690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6D298C14-6AB9-4063-B9A4-9E575FE7AB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0177" y="829492"/>
            <a:ext cx="2861384" cy="5086905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5EF95529-9BC5-4C9E-8C0D-19AEE64D97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30616" y="811736"/>
            <a:ext cx="2861384" cy="5086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864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theme/theme1.xml><?xml version="1.0" encoding="utf-8"?>
<a:theme xmlns:a="http://schemas.openxmlformats.org/drawingml/2006/main" name="AccentBoxVTI">
  <a:themeElements>
    <a:clrScheme name="AccentBoxVTI">
      <a:dk1>
        <a:srgbClr val="000000"/>
      </a:dk1>
      <a:lt1>
        <a:sysClr val="window" lastClr="FFFFFF"/>
      </a:lt1>
      <a:dk2>
        <a:srgbClr val="262626"/>
      </a:dk2>
      <a:lt2>
        <a:srgbClr val="FFFFFF"/>
      </a:lt2>
      <a:accent1>
        <a:srgbClr val="F5A700"/>
      </a:accent1>
      <a:accent2>
        <a:srgbClr val="00A5AB"/>
      </a:accent2>
      <a:accent3>
        <a:srgbClr val="09963B"/>
      </a:accent3>
      <a:accent4>
        <a:srgbClr val="E64823"/>
      </a:accent4>
      <a:accent5>
        <a:srgbClr val="9C6A6A"/>
      </a:accent5>
      <a:accent6>
        <a:srgbClr val="824F8C"/>
      </a:accent6>
      <a:hlink>
        <a:srgbClr val="2998E3"/>
      </a:hlink>
      <a:folHlink>
        <a:srgbClr val="7F723D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69757206.tgt.Office_48399873_TF89213316_Win32_OJ108761954" id="{DE3F818E-7980-4EB3-A377-D2415CF2C5C5}" vid="{61835F7A-4B79-45D6-81A8-575EF472B821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1DF0A252-5923-47A2-A53A-F9BF7290891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927DC71-2909-427C-BDB0-3E47E210151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90D7697-8E53-4EA8-8CBB-9C19575257BF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AccentBox 演示文稿</Template>
  <TotalTime>119</TotalTime>
  <Words>362</Words>
  <Application>Microsoft Office PowerPoint</Application>
  <PresentationFormat>宽屏</PresentationFormat>
  <Paragraphs>65</Paragraphs>
  <Slides>15</Slides>
  <Notes>8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19" baseType="lpstr">
      <vt:lpstr>Microsoft YaHei UI</vt:lpstr>
      <vt:lpstr>Arial</vt:lpstr>
      <vt:lpstr>Avenir Next LT Pro</vt:lpstr>
      <vt:lpstr>AccentBoxVTI</vt:lpstr>
      <vt:lpstr>TEPTEP游戏社区</vt:lpstr>
      <vt:lpstr>TEPTEP游戏社区项目</vt:lpstr>
      <vt:lpstr>团队协作</vt:lpstr>
      <vt:lpstr>进度跟踪</vt:lpstr>
      <vt:lpstr>日常组内交流以及每周总结</vt:lpstr>
      <vt:lpstr>App功能展示</vt:lpstr>
      <vt:lpstr>首页</vt:lpstr>
      <vt:lpstr>排行榜</vt:lpstr>
      <vt:lpstr>PowerPoint 演示文稿</vt:lpstr>
      <vt:lpstr>PowerPoint 演示文稿</vt:lpstr>
      <vt:lpstr>PowerPoint 演示文稿</vt:lpstr>
      <vt:lpstr>个人中心</vt:lpstr>
      <vt:lpstr>登录、注册</vt:lpstr>
      <vt:lpstr>PowerPoint 演示文稿</vt:lpstr>
      <vt:lpstr>谢聆！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TEPTEP游戏社区</dc:title>
  <dc:creator>2281680146@qq.com</dc:creator>
  <cp:lastModifiedBy>2281680146@qq.com</cp:lastModifiedBy>
  <cp:revision>26</cp:revision>
  <dcterms:created xsi:type="dcterms:W3CDTF">2021-07-06T12:32:32Z</dcterms:created>
  <dcterms:modified xsi:type="dcterms:W3CDTF">2021-07-07T04:11:33Z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